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14B31-E4BA-49DB-8CB4-0300D3D600F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46BB0-AC3A-49DD-AA91-84F4C645A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22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46BB0-AC3A-49DD-AA91-84F4C645A42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446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2C717B2-525C-4CA3-82EA-4D0390509E4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E789AA2-C2E5-4256-8806-75463C01A52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17B2-525C-4CA3-82EA-4D0390509E4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9AA2-C2E5-4256-8806-75463C01A5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17B2-525C-4CA3-82EA-4D0390509E4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9AA2-C2E5-4256-8806-75463C01A5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2C717B2-525C-4CA3-82EA-4D0390509E4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789AA2-C2E5-4256-8806-75463C01A52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2C717B2-525C-4CA3-82EA-4D0390509E4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E789AA2-C2E5-4256-8806-75463C01A52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17B2-525C-4CA3-82EA-4D0390509E4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9AA2-C2E5-4256-8806-75463C01A52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17B2-525C-4CA3-82EA-4D0390509E4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9AA2-C2E5-4256-8806-75463C01A52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2C717B2-525C-4CA3-82EA-4D0390509E4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789AA2-C2E5-4256-8806-75463C01A52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17B2-525C-4CA3-82EA-4D0390509E4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9AA2-C2E5-4256-8806-75463C01A5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2C717B2-525C-4CA3-82EA-4D0390509E4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789AA2-C2E5-4256-8806-75463C01A52D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2C717B2-525C-4CA3-82EA-4D0390509E4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789AA2-C2E5-4256-8806-75463C01A52D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2C717B2-525C-4CA3-82EA-4D0390509E4A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E789AA2-C2E5-4256-8806-75463C01A5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88640"/>
            <a:ext cx="6172200" cy="1368152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ИНТЕЛЕКТУАЛЬНАЯ ВИКТОРИНА ДЛЯ дошкольников</a:t>
            </a:r>
            <a:endParaRPr lang="ru-RU" sz="2400" i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1700808"/>
            <a:ext cx="6172200" cy="295232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 Я о спорте знаю все!»</a:t>
            </a:r>
            <a:endParaRPr lang="ru-RU" sz="44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&amp;Kcy;&amp;acy;&amp;rcy;&amp;tcy;&amp;icy;&amp;ncy;&amp;kcy;&amp;icy; &amp;pcy;&amp;ocy; &amp;zcy;&amp;acy;&amp;pcy;&amp;rcy;&amp;ocy;&amp;scy;&amp;ucy; &amp;dcy;&amp;iecy;&amp;tcy;&amp;scy;&amp;kcy;&amp;icy;&amp;iecy; &amp;kcy;&amp;acy;&amp;rcy;&amp;tcy;&amp;icy;&amp;ncy;&amp;kcy;&amp;icy; &amp;ocy; &amp;scy;&amp;pcy;&amp;ocy;&amp;rcy;&amp;tcy;&amp;ie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27009"/>
            <a:ext cx="4413717" cy="3312299"/>
          </a:xfrm>
          <a:prstGeom prst="ellipse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47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88640"/>
            <a:ext cx="7467600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Ранним утром вдоль дороги</a:t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траве блестит роса,</a:t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дороге едут ноги</a:t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бегут два колеса.</a:t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загадки есть ответ –</a:t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мой ... </a:t>
            </a:r>
          </a:p>
        </p:txBody>
      </p:sp>
      <p:pic>
        <p:nvPicPr>
          <p:cNvPr id="10242" name="Picture 2" descr="&amp;Kcy;&amp;acy;&amp;rcy;&amp;tcy;&amp;icy;&amp;ncy;&amp;kcy;&amp;icy; &amp;pcy;&amp;ocy; &amp;zcy;&amp;acy;&amp;pcy;&amp;rcy;&amp;ocy;&amp;scy;&amp;ucy; &amp;kcy;&amp;acy;&amp;rcy;&amp;tcy;&amp;icy;&amp;ncy;&amp;kcy;&amp;icy; &amp;scy;&amp;pcy;&amp;ocy;&amp;rcy;&amp;tcy;&amp;icy;&amp;vcy;&amp;ncy;&amp;ycy;&amp;iecy; &amp;acy;&amp;tcy;&amp;rcy;&amp;icy;&amp;bcy;&amp;ucy;&amp;tcy;&amp;ycy; &amp;Vcy;&amp;IEcy;&amp;Lcy;&amp;Ocy;&amp;Scy;&amp;Icy;&amp;Pcy;&amp;IEcy;&amp;D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356992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83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applause.wav"/>
          </p:stSnd>
        </p:sndAc>
      </p:transition>
    </mc:Choice>
    <mc:Fallback xmlns="">
      <p:transition spd="slow"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>
            <a:noAutofit/>
          </a:bodyPr>
          <a:lstStyle/>
          <a:p>
            <a:r>
              <a:rPr lang="ru-RU" sz="4400" b="1" cap="none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«Чей спортивный инвентарь?».</a:t>
            </a:r>
          </a:p>
        </p:txBody>
      </p:sp>
      <p:pic>
        <p:nvPicPr>
          <p:cNvPr id="11266" name="Picture 2" descr="&amp;Kcy;&amp;acy;&amp;rcy;&amp;tcy;&amp;icy;&amp;ncy;&amp;kcy;&amp;icy; &amp;pcy;&amp;ocy; &amp;zcy;&amp;acy;&amp;pcy;&amp;rcy;&amp;ocy;&amp;scy;&amp;ucy; &amp;dcy;&amp;iecy;&amp;tcy;&amp;scy;&amp;kcy;&amp;icy;&amp;iecy; &amp;kcy;&amp;acy;&amp;rcy;&amp;tcy;&amp;icy;&amp;ncy;&amp;kcy;&amp;icy; &amp;ocy; &amp;scy;&amp;pcy;&amp;ocy;&amp;rcy;&amp;t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357151" cy="4770760"/>
          </a:xfrm>
          <a:prstGeom prst="rect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63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спортсмена, которому принадлежит этот спортивный инвентарь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700808"/>
            <a:ext cx="6055662" cy="338437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48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Фехтовальщик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8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Хоккеист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8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Теннисист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8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Волейболист</a:t>
            </a:r>
          </a:p>
          <a:p>
            <a:pPr marL="0" indent="0">
              <a:buNone/>
            </a:pPr>
            <a:endParaRPr lang="ru-RU" sz="4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4824"/>
            <a:ext cx="2894301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14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266928" cy="370100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Лыжник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Штангист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Баскетболист  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&amp;Kcy;&amp;acy;&amp;rcy;&amp;tcy;&amp;icy;&amp;ncy;&amp;kcy;&amp;icy; &amp;pcy;&amp;ocy; &amp;zcy;&amp;acy;&amp;pcy;&amp;rcy;&amp;ocy;&amp;scy;&amp;ucy; &amp;kcy;&amp;acy;&amp;rcy;&amp;tcy;&amp;icy;&amp;ncy;&amp;kcy;&amp;icy; &amp;scy;&amp;pcy;&amp;ocy;&amp;rcy;&amp;tcy;&amp;icy;&amp;vcy;&amp;ncy;&amp;ycy;&amp;iecy; &amp;acy;&amp;tcy;&amp;rcy;&amp;icy;&amp;bcy;&amp;ucy;&amp;tcy;&amp;ycy; &amp;shcy;&amp;tcy;&amp;acy;&amp;ncy;&amp;g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923" y="980728"/>
            <a:ext cx="345197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54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5266928" cy="432048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Футболист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</a:t>
            </a:r>
            <a:r>
              <a:rPr lang="ru-RU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оккеист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Гонщик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Каратист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4338" name="Picture 2" descr="&amp;Kcy;&amp;acy;&amp;rcy;&amp;tcy;&amp;icy;&amp;ncy;&amp;kcy;&amp;icy; &amp;pcy;&amp;ocy; &amp;zcy;&amp;acy;&amp;pcy;&amp;rcy;&amp;ocy;&amp;scy;&amp;ucy; &amp;kcy;&amp;acy;&amp;rcy;&amp;tcy;&amp;icy;&amp;ncy;&amp;kcy;&amp;icy; &amp;scy;&amp;pcy;&amp;ocy;&amp;rcy;&amp;tcy;&amp;icy;&amp;vcy;&amp;ncy;&amp;ycy;&amp;iecy; &amp;acy;&amp;tcy;&amp;rcy;&amp;icy;&amp;bcy;&amp;ucy;&amp;tcy;&amp;ycy; &amp;shcy;&amp;acy;&amp;jcy;&amp;b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36912"/>
            <a:ext cx="3263652" cy="3263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91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43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39752" y="184482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&amp;Kcy;&amp;acy;&amp;rcy;&amp;tcy;&amp;icy;&amp;ncy;&amp;kcy;&amp;icy; &amp;pcy;&amp;ocy; &amp;zcy;&amp;acy;&amp;pcy;&amp;rcy;&amp;ocy;&amp;scy;&amp;ucy; &amp;dcy;&amp;iecy;&amp;tcy;&amp;scy;&amp;kcy;&amp;icy;&amp;iecy; &amp;kcy;&amp;acy;&amp;rcy;&amp;tcy;&amp;icy;&amp;ncy;&amp;kcy;&amp;icy; &amp;ocy; &amp;scy;&amp;pcy;&amp;ocy;&amp;rcy;&amp;t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740" y="516086"/>
            <a:ext cx="4762500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3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Молодцы!!!</a:t>
            </a:r>
            <a:endParaRPr lang="ru-RU" sz="8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71184" cy="1684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здоровы и занимайтесь спортом!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&amp;Kcy;&amp;acy;&amp;rcy;&amp;tcy;&amp;icy;&amp;ncy;&amp;kcy;&amp;icy; &amp;pcy;&amp;ocy; &amp;zcy;&amp;acy;&amp;pcy;&amp;rcy;&amp;ocy;&amp;scy;&amp;ucy; &amp;dcy;&amp;iecy;&amp;tcy;&amp;scy;&amp;kcy;&amp;icy;&amp;iecy; &amp;kcy;&amp;acy;&amp;rcy;&amp;tcy;&amp;icy;&amp;ncy;&amp;kcy;&amp;icy; &amp;ocy; &amp;scy;&amp;pcy;&amp;ocy;&amp;rcy;&amp;t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636912"/>
            <a:ext cx="5472608" cy="4104457"/>
          </a:xfrm>
          <a:prstGeom prst="ellipse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78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467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0367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«Виды спорта»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&amp;Kcy;&amp;acy;&amp;rcy;&amp;tcy;&amp;icy;&amp;ncy;&amp;kcy;&amp;icy; &amp;pcy;&amp;ocy; &amp;zcy;&amp;acy;&amp;pcy;&amp;rcy;&amp;ocy;&amp;scy;&amp;ucy; &amp;dcy;&amp;iecy;&amp;tcy;&amp;scy;&amp;kcy;&amp;icy;&amp;iecy; &amp;kcy;&amp;acy;&amp;rcy;&amp;tcy;&amp;icy;&amp;ncy;&amp;kcy;&amp;icy; &amp;ocy; &amp;scy;&amp;pcy;&amp;ocy;&amp;rcy;&amp;t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48880"/>
            <a:ext cx="6912768" cy="4203712"/>
          </a:xfrm>
          <a:prstGeom prst="rect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&amp;Kcy;&amp;acy;&amp;rcy;&amp;tcy;&amp;icy;&amp;ncy;&amp;kcy;&amp;icy; &amp;pcy;&amp;ocy; &amp;zcy;&amp;acy;&amp;pcy;&amp;rcy;&amp;ocy;&amp;scy;&amp;ucy; &amp;kcy;&amp;acy;&amp;rcy;&amp;tcy;&amp;icy;&amp;ncy;&amp;kcy;&amp;icy; &amp;scy;&amp;pcy;&amp;ocy;&amp;rcy;&amp;tcy;&amp;icy;&amp;vcy;&amp;ncy;&amp;ycy;&amp;iecy; &amp;acy;&amp;tcy;&amp;rcy;&amp;icy;&amp;bcy;&amp;ucy;&amp;tcy;&amp;ycy; &amp;mcy;&amp;yacy;&amp;chcy;&amp;icy;"/>
          <p:cNvSpPr>
            <a:spLocks noChangeAspect="1" noChangeArrowheads="1"/>
          </p:cNvSpPr>
          <p:nvPr/>
        </p:nvSpPr>
        <p:spPr bwMode="auto">
          <a:xfrm>
            <a:off x="155575" y="-1379538"/>
            <a:ext cx="3476625" cy="2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&amp;Kcy;&amp;acy;&amp;rcy;&amp;tcy;&amp;icy;&amp;ncy;&amp;kcy;&amp;icy; &amp;pcy;&amp;ocy; &amp;zcy;&amp;acy;&amp;pcy;&amp;rcy;&amp;ocy;&amp;scy;&amp;ucy; &amp;kcy;&amp;acy;&amp;rcy;&amp;tcy;&amp;icy;&amp;ncy;&amp;kcy;&amp;icy; &amp;scy;&amp;pcy;&amp;ocy;&amp;rcy;&amp;tcy;&amp;icy;&amp;vcy;&amp;ncy;&amp;ycy;&amp;iecy; &amp;acy;&amp;tcy;&amp;rcy;&amp;icy;&amp;bcy;&amp;ucy;&amp;tcy;&amp;ycy; &amp;mcy;&amp;yacy;&amp;chcy;&amp;icy;"/>
          <p:cNvSpPr>
            <a:spLocks noChangeAspect="1" noChangeArrowheads="1"/>
          </p:cNvSpPr>
          <p:nvPr/>
        </p:nvSpPr>
        <p:spPr bwMode="auto">
          <a:xfrm>
            <a:off x="307975" y="-1227138"/>
            <a:ext cx="3476625" cy="2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&amp;Kcy;&amp;acy;&amp;rcy;&amp;tcy;&amp;icy;&amp;ncy;&amp;kcy;&amp;icy; &amp;pcy;&amp;ocy; &amp;zcy;&amp;acy;&amp;pcy;&amp;rcy;&amp;ocy;&amp;scy;&amp;ucy; &amp;kcy;&amp;acy;&amp;rcy;&amp;tcy;&amp;icy;&amp;ncy;&amp;kcy;&amp;icy; &amp;scy;&amp;pcy;&amp;ocy;&amp;rcy;&amp;tcy;&amp;icy;&amp;vcy;&amp;ncy;&amp;ycy;&amp;iecy; &amp;acy;&amp;tcy;&amp;rcy;&amp;icy;&amp;bcy;&amp;ucy;&amp;tcy;&amp;ycy; &amp;mcy;&amp;yacy;&amp;chcy;&amp;icy;"/>
          <p:cNvSpPr>
            <a:spLocks noChangeAspect="1" noChangeArrowheads="1"/>
          </p:cNvSpPr>
          <p:nvPr/>
        </p:nvSpPr>
        <p:spPr bwMode="auto">
          <a:xfrm>
            <a:off x="460375" y="-1074738"/>
            <a:ext cx="3476625" cy="2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&amp;Kcy;&amp;acy;&amp;rcy;&amp;tcy;&amp;icy;&amp;ncy;&amp;kcy;&amp;icy; &amp;pcy;&amp;ocy; &amp;zcy;&amp;acy;&amp;pcy;&amp;rcy;&amp;ocy;&amp;scy;&amp;ucy; &amp;kcy;&amp;acy;&amp;rcy;&amp;tcy;&amp;icy;&amp;ncy;&amp;kcy;&amp;icy; &amp;scy;&amp;pcy;&amp;ocy;&amp;rcy;&amp;tcy;&amp;icy;&amp;vcy;&amp;ncy;&amp;ycy;&amp;iecy; &amp;acy;&amp;tcy;&amp;rcy;&amp;icy;&amp;bcy;&amp;ucy;&amp;tcy;&amp;ycy; &amp;mcy;&amp;yacy;&amp;chcy;&amp;icy;"/>
          <p:cNvSpPr>
            <a:spLocks noChangeAspect="1" noChangeArrowheads="1"/>
          </p:cNvSpPr>
          <p:nvPr/>
        </p:nvSpPr>
        <p:spPr bwMode="auto">
          <a:xfrm>
            <a:off x="612775" y="-922338"/>
            <a:ext cx="3476625" cy="2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4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Задание: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угадайте вид спорта.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-21348" y="1196752"/>
            <a:ext cx="5842992" cy="10367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ТОЛУБФ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916832"/>
            <a:ext cx="5754991" cy="431886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102" y="4869160"/>
            <a:ext cx="4283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</a:t>
            </a:r>
            <a:endParaRPr lang="ru-RU" sz="72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8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260648"/>
            <a:ext cx="7992888" cy="1656184"/>
          </a:xfrm>
        </p:spPr>
        <p:txBody>
          <a:bodyPr/>
          <a:lstStyle/>
          <a:p>
            <a:pPr marL="0" indent="0">
              <a:buNone/>
            </a:pPr>
            <a:r>
              <a:rPr lang="ru-RU" sz="6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ЗОДЮД  </a:t>
            </a:r>
          </a:p>
        </p:txBody>
      </p:sp>
      <p:pic>
        <p:nvPicPr>
          <p:cNvPr id="4098" name="Picture 2" descr="&amp;Kcy;&amp;acy;&amp;rcy;&amp;tcy;&amp;icy;&amp;ncy;&amp;kcy;&amp;icy; &amp;pcy;&amp;ocy; &amp;zcy;&amp;acy;&amp;pcy;&amp;rcy;&amp;ocy;&amp;scy;&amp;ucy; &amp;dcy;&amp;iecy;&amp;tcy;&amp;scy;&amp;kcy;&amp;icy;&amp;iecy; &amp;kcy;&amp;acy;&amp;rcy;&amp;tcy;&amp;icy;&amp;ncy;&amp;kcy;&amp;icy; &amp;ocy; &amp;scy;&amp;pcy;&amp;ocy;&amp;rcy;&amp;tcy;&amp;ie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32891"/>
            <a:ext cx="5229225" cy="39243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5157192"/>
            <a:ext cx="3600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Дзюдо</a:t>
            </a:r>
            <a:endParaRPr lang="ru-RU" sz="8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279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БОРДНУСО</a:t>
            </a:r>
          </a:p>
        </p:txBody>
      </p:sp>
      <p:pic>
        <p:nvPicPr>
          <p:cNvPr id="5122" name="Picture 2" descr="&amp;Kcy;&amp;acy;&amp;rcy;&amp;tcy;&amp;icy;&amp;ncy;&amp;kcy;&amp;icy; &amp;pcy;&amp;ocy; &amp;zcy;&amp;acy;&amp;pcy;&amp;rcy;&amp;ocy;&amp;scy;&amp;ucy; &amp;dcy;&amp;iecy;&amp;tcy;&amp;scy;&amp;kcy;&amp;icy;&amp;iecy; &amp;kcy;&amp;acy;&amp;rcy;&amp;tcy;&amp;icy;&amp;ncy;&amp;kcy;&amp;icy; &amp;ocy; &amp;scy;&amp;pcy;&amp;ocy;&amp;rcy;&amp;t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4895850" cy="39243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11960" y="4511290"/>
            <a:ext cx="4504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Сноуборд</a:t>
            </a:r>
            <a:endParaRPr lang="ru-RU" sz="72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&amp;Kcy;&amp;acy;&amp;rcy;&amp;tcy;&amp;icy;&amp;ncy;&amp;kcy;&amp;icy; &amp;pcy;&amp;ocy; &amp;zcy;&amp;acy;&amp;pcy;&amp;rcy;&amp;ocy;&amp;scy;&amp;ucy; &amp;kcy;&amp;acy;&amp;rcy;&amp;tcy;&amp;icy;&amp;ncy;&amp;kcy;&amp;icy; &amp;scy;&amp;pcy;&amp;ocy;&amp;rcy;&amp;tcy;&amp;icy;&amp;vcy;&amp;ncy;&amp;ycy;&amp;iecy; &amp;acy;&amp;tcy;&amp;rcy;&amp;icy;&amp;bcy;&amp;ucy;&amp;tcy;&amp;ycy; &amp;Scy;&amp;Ncy;&amp;Ocy;&amp;Ucy;&amp;Bcy;&amp;Ocy;&amp;Rcy;&amp;D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61670">
            <a:off x="5922250" y="701879"/>
            <a:ext cx="2368041" cy="2368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18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БЕЙВОЛОЛ</a:t>
            </a:r>
          </a:p>
        </p:txBody>
      </p:sp>
      <p:pic>
        <p:nvPicPr>
          <p:cNvPr id="6146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727089"/>
            <a:ext cx="3384376" cy="2603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89702" y="4725144"/>
            <a:ext cx="49325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Волейбол</a:t>
            </a:r>
            <a:endParaRPr lang="ru-RU" sz="80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4" descr="&amp;Kcy;&amp;acy;&amp;rcy;&amp;tcy;&amp;icy;&amp;ncy;&amp;kcy;&amp;icy; &amp;pcy;&amp;ocy; &amp;zcy;&amp;acy;&amp;pcy;&amp;rcy;&amp;ocy;&amp;scy;&amp;ucy; &amp;kcy;&amp;acy;&amp;rcy;&amp;tcy;&amp;icy;&amp;ncy;&amp;kcy;&amp;icy; &amp;scy;&amp;pcy;&amp;ocy;&amp;rcy;&amp;tcy;&amp;icy;&amp;vcy;&amp;ncy;&amp;ycy;&amp;iecy; &amp;acy;&amp;tcy;&amp;rcy;&amp;icy;&amp;bcy;&amp;ucy;&amp;tcy;&amp;ycy; &amp;Mcy;&amp;YAcy;&amp;CHcy;&amp;Icy;"/>
          <p:cNvSpPr>
            <a:spLocks noChangeAspect="1" noChangeArrowheads="1"/>
          </p:cNvSpPr>
          <p:nvPr/>
        </p:nvSpPr>
        <p:spPr bwMode="auto">
          <a:xfrm>
            <a:off x="155575" y="-1881188"/>
            <a:ext cx="3924300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&amp;Kcy;&amp;acy;&amp;rcy;&amp;tcy;&amp;icy;&amp;ncy;&amp;kcy;&amp;icy; &amp;pcy;&amp;ocy; &amp;zcy;&amp;acy;&amp;pcy;&amp;rcy;&amp;ocy;&amp;scy;&amp;ucy; &amp;kcy;&amp;acy;&amp;rcy;&amp;tcy;&amp;icy;&amp;ncy;&amp;kcy;&amp;icy; &amp;scy;&amp;pcy;&amp;ocy;&amp;rcy;&amp;tcy;&amp;icy;&amp;vcy;&amp;ncy;&amp;ycy;&amp;iecy; &amp;acy;&amp;tcy;&amp;rcy;&amp;icy;&amp;bcy;&amp;ucy;&amp;tcy;&amp;ycy; &amp;Mcy;&amp;YAcy;&amp;CHcy;&amp;Icy;"/>
          <p:cNvSpPr>
            <a:spLocks noChangeAspect="1" noChangeArrowheads="1"/>
          </p:cNvSpPr>
          <p:nvPr/>
        </p:nvSpPr>
        <p:spPr bwMode="auto">
          <a:xfrm>
            <a:off x="307975" y="-1728788"/>
            <a:ext cx="3924300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&amp;Kcy;&amp;acy;&amp;rcy;&amp;tcy;&amp;icy;&amp;ncy;&amp;kcy;&amp;icy; &amp;pcy;&amp;ocy; &amp;zcy;&amp;acy;&amp;pcy;&amp;rcy;&amp;ocy;&amp;scy;&amp;ucy; &amp;kcy;&amp;acy;&amp;rcy;&amp;tcy;&amp;icy;&amp;ncy;&amp;kcy;&amp;icy; &amp;scy;&amp;pcy;&amp;ocy;&amp;rcy;&amp;tcy;&amp;icy;&amp;vcy;&amp;ncy;&amp;ycy;&amp;iecy; &amp;acy;&amp;tcy;&amp;rcy;&amp;icy;&amp;bcy;&amp;ucy;&amp;tcy;&amp;ycy; &amp;Mcy;&amp;YAcy;&amp;CHcy;&amp;Icy;"/>
          <p:cNvSpPr>
            <a:spLocks noChangeAspect="1" noChangeArrowheads="1"/>
          </p:cNvSpPr>
          <p:nvPr/>
        </p:nvSpPr>
        <p:spPr bwMode="auto">
          <a:xfrm>
            <a:off x="460375" y="-1576388"/>
            <a:ext cx="3924300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4" name="Picture 10" descr="&amp;Kcy;&amp;acy;&amp;rcy;&amp;tcy;&amp;icy;&amp;ncy;&amp;kcy;&amp;icy; &amp;pcy;&amp;ocy; &amp;zcy;&amp;acy;&amp;pcy;&amp;rcy;&amp;ocy;&amp;scy;&amp;ucy; &amp;kcy;&amp;acy;&amp;rcy;&amp;tcy;&amp;icy;&amp;ncy;&amp;kcy;&amp;icy; &amp;scy;&amp;pcy;&amp;ocy;&amp;rcy;&amp;tcy;&amp;icy;&amp;vcy;&amp;ncy;&amp;ycy;&amp;iecy; &amp;acy;&amp;tcy;&amp;rcy;&amp;icy;&amp;bcy;&amp;ucy;&amp;tcy;&amp;ycy; &amp;Mcy;&amp;YAcy;&amp;CHcy;&amp;I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6082">
            <a:off x="674663" y="1919389"/>
            <a:ext cx="1731194" cy="1731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612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«Спортивный инвентарь»</a:t>
            </a:r>
          </a:p>
        </p:txBody>
      </p:sp>
      <p:pic>
        <p:nvPicPr>
          <p:cNvPr id="7170" name="Picture 2" descr="&amp;Kcy;&amp;acy;&amp;rcy;&amp;tcy;&amp;icy;&amp;ncy;&amp;kcy;&amp;icy; &amp;pcy;&amp;ocy; &amp;zcy;&amp;acy;&amp;pcy;&amp;rcy;&amp;ocy;&amp;scy;&amp;ucy; &amp;dcy;&amp;iecy;&amp;tcy;&amp;scy;&amp;kcy;&amp;icy;&amp;iecy; &amp;kcy;&amp;acy;&amp;rcy;&amp;tcy;&amp;icy;&amp;ncy;&amp;kcy;&amp;icy; &amp;ocy; &amp;scy;&amp;pcy;&amp;ocy;&amp;rcy;&amp;tcy;&amp;ie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5757143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6100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угадайте загадки о спортивном инвентаре.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Воздух режет ловко-ловко,</a:t>
            </a:r>
            <a:br>
              <a:rPr lang="ru-RU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Палка справа, слева палка,</a:t>
            </a:r>
            <a:br>
              <a:rPr lang="ru-RU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Ну а между них веревка.</a:t>
            </a:r>
            <a:br>
              <a:rPr lang="ru-RU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длинная... </a:t>
            </a:r>
          </a:p>
        </p:txBody>
      </p:sp>
      <p:pic>
        <p:nvPicPr>
          <p:cNvPr id="8194" name="Picture 2" descr="&amp;Kcy;&amp;acy;&amp;rcy;&amp;tcy;&amp;icy;&amp;ncy;&amp;kcy;&amp;icy; &amp;pcy;&amp;ocy; &amp;zcy;&amp;acy;&amp;pcy;&amp;rcy;&amp;ocy;&amp;scy;&amp;ucy; &amp;kcy;&amp;acy;&amp;rcy;&amp;tcy;&amp;icy;&amp;ncy;&amp;kcy;&amp;icy; &amp;scy;&amp;pcy;&amp;ocy;&amp;rcy;&amp;tcy;&amp;icy;&amp;vcy;&amp;ncy;&amp;ycy;&amp;iecy; &amp;acy;&amp;tcy;&amp;rcy;&amp;icy;&amp;bcy;&amp;ucy;&amp;tcy;&amp;ycy; &amp;Scy;&amp;Kcy;&amp;Acy;&amp;Kcy;&amp;Acy;&amp;Lcy;&amp;K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8757">
            <a:off x="4949129" y="4403216"/>
            <a:ext cx="1974180" cy="197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859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360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Он бывает баскетбольный,</a:t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Волейбольный и футбольный.</a:t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ним играют во дворе,</a:t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Интересно с ним в игре.</a:t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Скачет, скачет, скачет, скачет!</a:t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Ну конечно, это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 descr="&amp;Kcy;&amp;acy;&amp;rcy;&amp;tcy;&amp;icy;&amp;ncy;&amp;kcy;&amp;icy; &amp;pcy;&amp;ocy; &amp;zcy;&amp;acy;&amp;pcy;&amp;rcy;&amp;ocy;&amp;scy;&amp;ucy; &amp;kcy;&amp;acy;&amp;rcy;&amp;tcy;&amp;icy;&amp;ncy;&amp;kcy;&amp;icy; &amp;scy;&amp;pcy;&amp;ocy;&amp;rcy;&amp;tcy;&amp;icy;&amp;vcy;&amp;ncy;&amp;ycy;&amp;iecy; &amp;acy;&amp;tcy;&amp;rcy;&amp;icy;&amp;bcy;&amp;ucy;&amp;tcy;&amp;ycy; &amp;Mcy;&amp;YAcy;&amp;CHcy;&amp;I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889" y="3717032"/>
            <a:ext cx="246609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11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107</TotalTime>
  <Words>92</Words>
  <Application>Microsoft Office PowerPoint</Application>
  <PresentationFormat>Экран (4:3)</PresentationFormat>
  <Paragraphs>35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ИНТЕЛЕКТУАЛЬНАЯ ВИКТОРИНА ДЛЯ дошкольников</vt:lpstr>
      <vt:lpstr>        Дидактическая игра </vt:lpstr>
      <vt:lpstr>Задание: угадайте вид спорта. </vt:lpstr>
      <vt:lpstr>Презентация PowerPoint</vt:lpstr>
      <vt:lpstr>БОРДНУСО</vt:lpstr>
      <vt:lpstr>БЕЙВОЛОЛ</vt:lpstr>
      <vt:lpstr>«Спортивный инвентарь»</vt:lpstr>
      <vt:lpstr>Задание: угадайте загадки о спортивном инвентаре.</vt:lpstr>
      <vt:lpstr>Презентация PowerPoint</vt:lpstr>
      <vt:lpstr>Презентация PowerPoint</vt:lpstr>
      <vt:lpstr>«Чей спортивный инвентарь?».</vt:lpstr>
      <vt:lpstr>Задание: назвать спортсмена, которому принадлежит этот спортивный инвентарь</vt:lpstr>
      <vt:lpstr>Презентация PowerPoint</vt:lpstr>
      <vt:lpstr>Презентация PowerPoint</vt:lpstr>
      <vt:lpstr>Презентация PowerPoint</vt:lpstr>
      <vt:lpstr>Молодцы!!!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ИНТЕЛЕКТУАЛЬНАЯ ВИКТОРИНА ДЛЯ МЛАДШИХ ШКОЛЬНИКОВ</dc:title>
  <dc:creator>Гость</dc:creator>
  <cp:lastModifiedBy>Гость</cp:lastModifiedBy>
  <cp:revision>12</cp:revision>
  <dcterms:created xsi:type="dcterms:W3CDTF">2017-05-04T17:19:28Z</dcterms:created>
  <dcterms:modified xsi:type="dcterms:W3CDTF">2019-01-11T17:55:08Z</dcterms:modified>
</cp:coreProperties>
</file>