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0"/>
  </p:notesMasterIdLst>
  <p:sldIdLst>
    <p:sldId id="275" r:id="rId2"/>
    <p:sldId id="257" r:id="rId3"/>
    <p:sldId id="258" r:id="rId4"/>
    <p:sldId id="259" r:id="rId5"/>
    <p:sldId id="260" r:id="rId6"/>
    <p:sldId id="272" r:id="rId7"/>
    <p:sldId id="273" r:id="rId8"/>
    <p:sldId id="269" r:id="rId9"/>
    <p:sldId id="261" r:id="rId10"/>
    <p:sldId id="270" r:id="rId11"/>
    <p:sldId id="262" r:id="rId12"/>
    <p:sldId id="263" r:id="rId13"/>
    <p:sldId id="264" r:id="rId14"/>
    <p:sldId id="274" r:id="rId15"/>
    <p:sldId id="265" r:id="rId16"/>
    <p:sldId id="266" r:id="rId17"/>
    <p:sldId id="276" r:id="rId18"/>
    <p:sldId id="26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100" d="100"/>
          <a:sy n="100" d="100"/>
        </p:scale>
        <p:origin x="-69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51BE63-C99B-4905-A96E-2CE45DD49801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5A3539-051A-4F23-896D-D9BC62E5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DC4DF0-9316-4469-BB47-0DDC1AEAE43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картинки </a:t>
            </a:r>
            <a:r>
              <a:rPr lang="ru-RU" dirty="0" smtClean="0"/>
              <a:t>прыжка в длину с разбега легкая атлетика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5A3539-051A-4F23-896D-D9BC62E54B9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534B7-AEB1-42D2-AA88-01C051C76B55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DA0E994C-D4E8-4583-9760-9BF5E7EA4F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D0BD03-13E5-4397-A559-6BA53C838239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1681EF-A7C1-4104-A9E2-679661CCC4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4BF5A-76D5-4264-AC1A-13C08E3C978E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42BEA-9750-4DD0-9635-02F25A9C9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8A6558-030C-49AB-BBB3-7D90400DF6A0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5ED1E1D-3567-4134-ACCB-E2570A86AF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0C8264-ED08-4CF8-84C6-47A3EDBF158B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94878-157F-46AE-8902-93D5BFF60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DA2209-7A05-4E51-9847-219D90EA4C7D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86E5C6-03CB-476E-A737-F57AD44A15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2DA90-84D4-4205-84DE-9EE8A5DFAB0A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F4C87B37-3624-4294-948E-B2658C1C8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443DFD-CAA2-4AEF-85AE-D2ACBAE84D85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DD323-4E9B-4D41-884C-56F16FA4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A179A9-24ED-47E2-80F6-2680A6DAD19F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683663-FA9F-4A4F-BD7D-DE306BF8C8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9D6672-811A-42D0-B00A-4E382275E84E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41D65-9ADE-4E13-9C8C-E8254D36EA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EE98A9-EEF9-41D6-877F-1A1F3A42DB87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B6E65-CEC0-43F0-BCEB-011CE9BBB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1F345A7-6E89-43E6-BE9C-7B60B2485BBD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13CC710-BEB0-4383-B228-00D6F86D2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zkult-ura.ru/sci/legkay_atletika/1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24717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Легкая </a:t>
            </a:r>
            <a:r>
              <a:rPr lang="ru-RU" sz="31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атЛеТИка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Разучивание Техники прыжка в длину с разбега способом «согнув  ноги»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latin typeface="Calibri" panose="020F0502020204030204" pitchFamily="34" charset="0"/>
              </a:rPr>
              <a:t/>
            </a:r>
            <a:br>
              <a:rPr lang="ru-RU" dirty="0" smtClean="0">
                <a:latin typeface="Calibri" panose="020F0502020204030204" pitchFamily="34" charset="0"/>
              </a:rPr>
            </a:br>
            <a:r>
              <a:rPr lang="ru-RU" dirty="0" smtClean="0">
                <a:latin typeface="Calibri" panose="020F0502020204030204" pitchFamily="34" charset="0"/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 МБОУ «СОШ №5»  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Пономарева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мария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ивановна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</a:rPr>
              <a:t/>
            </a:r>
            <a:br>
              <a:rPr lang="ru-RU" sz="1800" dirty="0" smtClean="0"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1027" name="Picture 3" descr="C:\Users\Пользователь\Desktop\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786058"/>
            <a:ext cx="3286148" cy="3714776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10629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14686"/>
            <a:ext cx="2928958" cy="3429024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hq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214686"/>
            <a:ext cx="300036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ФАЗА ПРЫЖКА : ПОЛЁТ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357298"/>
            <a:ext cx="8429684" cy="500066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r>
              <a:rPr lang="ru-RU" sz="8000" dirty="0" smtClean="0"/>
              <a:t>После отрыва тела прыгуна от места отталкивания начинается полетная фаза, где все движения подчинены сохранению равновесия и созданию оптимальных условий для приземления. Отталкивание придает ОЦМ траекторию движения, определяющуюся величиной начальной скорости вылета тела прыгуна, углом вылета и высотой вылета. Полет Взлет во всех способах прыжков в основном одинаков. Он представляет собой полет в шаге. После отталкивания толчковая нога некоторое время остается сзади почти прямая, маховая нога согнута в тазобедренном суставе до уровня горизонта, голень согнута в коленном суставе под прямым углом с бедром маховой ноги. Туловище слегка наклонено вперед. Рука, противоположная маховой ноге, слегка согнута в локтевом суставе и находится впереди на уровне головы, другая рука полусогнутая отведена назад. Голова держится ровно, плечи расслаблены. Противоположные движения рук и ног с довольно широкой амплитудой и свободой движений компенсируют вращательный момент вокруг вертикальной оси тела после завершения отталкивания. Далее выполняются движения, соответствующие стилю избранного прыжка «СОГНУВ НОГИ».</a:t>
            </a:r>
          </a:p>
          <a:p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111\Desktop\презентаци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997200"/>
            <a:ext cx="75834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785918" y="1357298"/>
            <a:ext cx="7129462" cy="1008063"/>
          </a:xfrm>
          <a:prstGeom prst="wedgeRectCallout">
            <a:avLst>
              <a:gd name="adj1" fmla="val -35565"/>
              <a:gd name="adj2" fmla="val 158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Маховая нога, согнутая в колене, выносится вперед, руки поднимаются до уровня плеч.</a:t>
            </a: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2058988" y="476250"/>
            <a:ext cx="51768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alibri" pitchFamily="34" charset="0"/>
              </a:rPr>
              <a:t>Фаза </a:t>
            </a:r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прыжка: полет</a:t>
            </a:r>
            <a:endParaRPr lang="ru-RU" sz="28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111\Desktop\презентации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850" y="3141663"/>
            <a:ext cx="75834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09600" y="1125538"/>
            <a:ext cx="8281988" cy="1727200"/>
          </a:xfrm>
          <a:prstGeom prst="wedgeRectCallout">
            <a:avLst>
              <a:gd name="adj1" fmla="val -8772"/>
              <a:gd name="adj2" fmla="val 962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Толчковая нога после отталкивания некоторое время продолжает движение назад по инерции, затем прыгун подтягивает ее коленом вперед к находящейся впереди маховой ноге.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59769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Calibri" pitchFamily="34" charset="0"/>
              </a:rPr>
              <a:t>Фаза </a:t>
            </a:r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прыжка: полет</a:t>
            </a:r>
          </a:p>
          <a:p>
            <a:pPr algn="ctr"/>
            <a:endParaRPr lang="ru-RU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111\Desktop\презентации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268413"/>
            <a:ext cx="7848600" cy="1719262"/>
          </a:xfrm>
          <a:prstGeom prst="wedgeRectCallout">
            <a:avLst>
              <a:gd name="adj1" fmla="val 10327"/>
              <a:gd name="adj2" fmla="val 80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Отклоненное назад в начале полета туловище начинает наклоняться плечами вперед к ногам. Обе ноги приближаются коленями к груди, а голени поднимаются вверх носками на себя.</a:t>
            </a: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835150" y="404813"/>
            <a:ext cx="5257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Фазы прыжка: полет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alibri" pitchFamily="34" charset="0"/>
              </a:rPr>
              <a:t>Фаза прыжка: приземление</a:t>
            </a:r>
            <a:br>
              <a:rPr lang="ru-RU" dirty="0" smtClean="0">
                <a:solidFill>
                  <a:srgbClr val="C0000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1538" y="2000240"/>
            <a:ext cx="7408862" cy="412592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Эта заключительная часть прыжка имеет большое значение для его дальности. Подготовка к приземлению начинается в последней части полета, когда тело прыгуна опускается до высоты его во время отталкивания. Прыгун выпрямляет ноги в коленных суставах, плечи уходят вперед, руки, чуть согнутые в локтевых суставах, отводятся как можно дальше назад. Для эффективности приземления надо удерживать ноги так, чтобы их продольная ось была под более острым углом к поверхности приземления.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111\Desktop\презентации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786058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520825" y="1844675"/>
            <a:ext cx="6864350" cy="1358900"/>
          </a:xfrm>
          <a:prstGeom prst="wedgeRectCallout">
            <a:avLst>
              <a:gd name="adj1" fmla="val 26734"/>
              <a:gd name="adj2" fmla="val 12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К моменту касания грунта ноги направлены вперед, туловище предельно наклонено вперед.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051050" y="393700"/>
            <a:ext cx="5257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alibri" pitchFamily="34" charset="0"/>
              </a:rPr>
              <a:t>Фаза </a:t>
            </a:r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прыжка: приземление</a:t>
            </a:r>
          </a:p>
          <a:p>
            <a:endParaRPr lang="ru-RU" sz="4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111\Desktop\презентации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306513"/>
            <a:ext cx="8208962" cy="1690687"/>
          </a:xfrm>
          <a:prstGeom prst="wedgeRectCallout">
            <a:avLst>
              <a:gd name="adj1" fmla="val 31618"/>
              <a:gd name="adj2" fmla="val 1491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В момент касания грунта прыгун сгибает ноги в коленях, а чтобы не упасть назад, активно посылает руки вперед; далее, перекатываясь через стопы, старается не коснуться тазом песка.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900113" y="404813"/>
            <a:ext cx="77755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alibri" pitchFamily="34" charset="0"/>
              </a:rPr>
              <a:t>Фаза </a:t>
            </a:r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прыжка: приземление</a:t>
            </a:r>
          </a:p>
          <a:p>
            <a:endParaRPr lang="ru-RU" sz="4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прыжка в длину с разбега способом «согнув  ноги»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Высоких результатов в освоении техники 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 descr="C:\Users\Пользователь\Desktop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821537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</a:rPr>
              <a:t>Литература</a:t>
            </a:r>
          </a:p>
        </p:txBody>
      </p:sp>
      <p:sp>
        <p:nvSpPr>
          <p:cNvPr id="26625" name="Объект 1"/>
          <p:cNvSpPr>
            <a:spLocks noGrp="1"/>
          </p:cNvSpPr>
          <p:nvPr>
            <p:ph idx="1"/>
          </p:nvPr>
        </p:nvSpPr>
        <p:spPr>
          <a:xfrm>
            <a:off x="827088" y="2492375"/>
            <a:ext cx="7408862" cy="169068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Calibri" pitchFamily="34" charset="0"/>
              </a:rPr>
              <a:t>А) Список используемых печатных источников</a:t>
            </a:r>
          </a:p>
          <a:p>
            <a:r>
              <a:rPr lang="ru-RU" dirty="0" smtClean="0">
                <a:latin typeface="Calibri" pitchFamily="34" charset="0"/>
              </a:rPr>
              <a:t> 1. Научно-методический журнал «Физическая культура в школе» - 2008г. №3</a:t>
            </a:r>
          </a:p>
          <a:p>
            <a:r>
              <a:rPr lang="ru-RU" dirty="0" smtClean="0">
                <a:latin typeface="Calibri" pitchFamily="34" charset="0"/>
              </a:rPr>
              <a:t> 2. Газета «Спорт в школе», изд. д. «Первое сентября», выпуск 18 (468), 15 сентября 2009 г. </a:t>
            </a:r>
          </a:p>
          <a:p>
            <a:r>
              <a:rPr lang="ru-RU" dirty="0" smtClean="0">
                <a:latin typeface="Calibri" pitchFamily="34" charset="0"/>
              </a:rPr>
              <a:t>Б) Активные ссылки на страницы материала в Интернете. </a:t>
            </a:r>
          </a:p>
          <a:p>
            <a:r>
              <a:rPr lang="ru-RU" dirty="0" smtClean="0">
                <a:latin typeface="Calibri" pitchFamily="34" charset="0"/>
              </a:rPr>
              <a:t>1. </a:t>
            </a:r>
            <a:r>
              <a:rPr lang="en-US" dirty="0" smtClean="0">
                <a:latin typeface="Calibri" pitchFamily="34" charset="0"/>
                <a:hlinkClick r:id="rId3"/>
              </a:rPr>
              <a:t>http://www.fizkult-ura.ru/sci/legkay_atletika/15</a:t>
            </a:r>
            <a:r>
              <a:rPr lang="ru-RU" dirty="0" smtClean="0">
                <a:latin typeface="Calibri" pitchFamily="34" charset="0"/>
              </a:rPr>
              <a:t>  схема изображения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>
          <a:xfrm>
            <a:off x="479425" y="333375"/>
            <a:ext cx="8229600" cy="125253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250825" y="2471738"/>
            <a:ext cx="8642350" cy="4168775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Calibri" pitchFamily="34" charset="0"/>
              </a:rPr>
              <a:t>Многократные прыжки из полного приседа с продвижением вперед (можно выполнять по меткам)</a:t>
            </a:r>
            <a:endParaRPr lang="ru-RU" sz="2800" b="1" dirty="0" smtClean="0">
              <a:solidFill>
                <a:schemeClr val="accent2"/>
              </a:solidFill>
            </a:endParaRPr>
          </a:p>
        </p:txBody>
      </p:sp>
      <p:pic>
        <p:nvPicPr>
          <p:cNvPr id="15363" name="Picture 2" descr="C:\Users\111\Pictures\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1325" y="4076700"/>
            <a:ext cx="6096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2988" y="2178050"/>
            <a:ext cx="185737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81988" cy="136683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6386" name="Picture 2" descr="C:\Users\111\Pictures\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92525"/>
            <a:ext cx="4711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23850" y="2071678"/>
            <a:ext cx="85693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 начале обучения это упражнение выполняется на месте, а затем с продвижением вперед.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25253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7410" name="Picture 2" descr="C:\Users\111\Pictures\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0000">
            <a:off x="1966913" y="3543300"/>
            <a:ext cx="481965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477838" y="1857365"/>
            <a:ext cx="84153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Во время прыжка выпрямить ноги и мягко приземлиться. Выполнять на месте.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713788" cy="1252537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    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8434" name="Picture 4" descr="C:\Users\111\Pictures\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716338"/>
            <a:ext cx="497998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395288" y="1785926"/>
            <a:ext cx="83010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Calibri" pitchFamily="34" charset="0"/>
              </a:rPr>
              <a:t>Прыжки в длину с места (одинарный, тройной, пятерной). Обратить внимание на вынос бедер и приземление.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ТЕХНИКА ВЫПОЛНЕНИЯ ПРЫЖКА 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ФАЗЫ ПРЫЖКА : 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РАЗБЕГ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ОТТАЛКИВАНИЕ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ПОЛЁТ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ПРИЗЕМЛЕНИЕ</a:t>
            </a:r>
            <a:endParaRPr lang="ru-RU" dirty="0"/>
          </a:p>
        </p:txBody>
      </p:sp>
      <p:pic>
        <p:nvPicPr>
          <p:cNvPr id="16386" name="Picture 2" descr="http://animashky.ru/flist/obsport/17/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1" y="2000240"/>
            <a:ext cx="307971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ФАЗА ПРЫЖКА: РАЗБЕГ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Разбег Разбег в прыжках в длину служит для создания оптимальной скорости прыгуна. Скорость разбега в этом виде в наибольшей степени приближается к максимальной скорости, которую может развить спортсмен, в отличие от других видов прыжков. Длина разбега и количество беговых шагов зависят от индивидуальных особенностей спортсмена и его физической подготовленности.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4" name="Picture 4" descr="http://animashky.ru/flist/obsport/17/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643446"/>
            <a:ext cx="2714644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ФАЗА ПРЫЖКА : ОТТАЛКИВАНИЕ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1538" y="2071678"/>
            <a:ext cx="7408862" cy="405448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Оптимальный угол постановки толчковой ноги — около 70°, Нога слегка сгибается в коленном суставе. Начинающим прыгунам и спортсменам с недостаточным развитием силы ног не рекомендуется искусственно сгибать ногу в колене, так как прыгун может не справиться с воздействующими на него силами реакции опоры.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11\Desktop\презентаци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755650" y="1879600"/>
            <a:ext cx="6408738" cy="927100"/>
          </a:xfrm>
          <a:prstGeom prst="wedgeRectCallout">
            <a:avLst>
              <a:gd name="adj1" fmla="val -30860"/>
              <a:gd name="adj2" fmla="val 147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Заканчивая отталкивание, прыгун полностью разгибает толчковую ногу.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878138" y="476250"/>
            <a:ext cx="351545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Calibri" pitchFamily="34" charset="0"/>
              </a:rPr>
              <a:t>Фаза </a:t>
            </a:r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прыжка:</a:t>
            </a:r>
          </a:p>
          <a:p>
            <a:pPr algn="ctr"/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отталкивание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693</TotalTime>
  <Words>574</Words>
  <Application>Microsoft Office PowerPoint</Application>
  <PresentationFormat>Экран (4:3)</PresentationFormat>
  <Paragraphs>49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Легкая атЛеТИка: Разучивание Техники прыжка в длину с разбега способом «согнув  ноги»                            Учитель физической культуры МБОУ «СОШ №5»                                                                                 Пономарева мария ивановна  </vt:lpstr>
      <vt:lpstr>Специальные подготовительные упражнения</vt:lpstr>
      <vt:lpstr>Специальные подготовительные упражнения</vt:lpstr>
      <vt:lpstr>Специальные подготовительные упражнения</vt:lpstr>
      <vt:lpstr>    Специальные подготовительные упражнения</vt:lpstr>
      <vt:lpstr>ТЕХНИКА ВЫПОЛНЕНИЯ ПРЫЖКА :  </vt:lpstr>
      <vt:lpstr>ФАЗА ПРЫЖКА: РАЗБЕГ</vt:lpstr>
      <vt:lpstr>ФАЗА ПРЫЖКА : ОТТАЛКИВАНИЕ</vt:lpstr>
      <vt:lpstr>Слайд 9</vt:lpstr>
      <vt:lpstr>ФАЗА ПРЫЖКА : ПОЛЁТ</vt:lpstr>
      <vt:lpstr>Слайд 11</vt:lpstr>
      <vt:lpstr>Слайд 12</vt:lpstr>
      <vt:lpstr>Слайд 13</vt:lpstr>
      <vt:lpstr>Фаза прыжка: приземление </vt:lpstr>
      <vt:lpstr>Слайд 15</vt:lpstr>
      <vt:lpstr>Слайд 16</vt:lpstr>
      <vt:lpstr>ТехникА прыжка в длину с разбега способом «согнув  ноги»</vt:lpstr>
      <vt:lpstr> 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технике прыжков в длину</dc:title>
  <dc:creator>111</dc:creator>
  <cp:lastModifiedBy>Пользователь</cp:lastModifiedBy>
  <cp:revision>72</cp:revision>
  <dcterms:created xsi:type="dcterms:W3CDTF">2013-08-02T07:59:18Z</dcterms:created>
  <dcterms:modified xsi:type="dcterms:W3CDTF">2019-01-11T19:27:16Z</dcterms:modified>
</cp:coreProperties>
</file>