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76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17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683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416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85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95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64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435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9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45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62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44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19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931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776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5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49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2FE8666-17AF-4C29-BEDA-70BF1FD81522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1A669-64C3-4AC4-853E-49F54B9E5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971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337" y="-308472"/>
            <a:ext cx="8779774" cy="2655066"/>
          </a:xfrm>
        </p:spPr>
        <p:txBody>
          <a:bodyPr/>
          <a:lstStyle/>
          <a:p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Легкая атлетика в школе</a:t>
            </a:r>
            <a:endParaRPr lang="ru-RU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52261" y="2985571"/>
            <a:ext cx="3695697" cy="3756752"/>
          </a:xfrm>
        </p:spPr>
        <p:txBody>
          <a:bodyPr>
            <a:noAutofit/>
          </a:bodyPr>
          <a:lstStyle/>
          <a:p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262" y="2985571"/>
            <a:ext cx="3695697" cy="37622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4969" y="398468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 smtClean="0">
                <a:solidFill>
                  <a:schemeClr val="tx2"/>
                </a:solidFill>
                <a:effectLst/>
                <a:latin typeface="Century Gothic" panose="020B0502020202020204" pitchFamily="34" charset="0"/>
              </a:rPr>
              <a:t>Ничто так не истощает и не разрушает человеческий организм, как физическое бездействие. </a:t>
            </a: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ru-RU" sz="2400" b="1" i="0" dirty="0" smtClean="0">
                <a:solidFill>
                  <a:schemeClr val="tx2"/>
                </a:solidFill>
                <a:effectLst/>
                <a:latin typeface="Century Gothic" panose="020B0502020202020204" pitchFamily="34" charset="0"/>
              </a:rPr>
              <a:t>Аристотель</a:t>
            </a:r>
            <a:endParaRPr lang="ru-RU" sz="24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2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627962"/>
            <a:ext cx="8946541" cy="5620438"/>
          </a:xfrm>
        </p:spPr>
        <p:txBody>
          <a:bodyPr>
            <a:normAutofit/>
          </a:bodyPr>
          <a:lstStyle/>
          <a:p>
            <a:r>
              <a:rPr lang="ru-RU" sz="3200" dirty="0"/>
              <a:t>Легкая атлетика является одним из основных видов спорта в системе физического воспитания школьников. Лёгкая атлетика содействует достижению основной цели воспитания: укрепления физического здоровья детей, формирования полноценного крепкого и здорового подрастающего поколения.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59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2519" y="209320"/>
            <a:ext cx="6455885" cy="157541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Легкая атлетика</a:t>
            </a:r>
            <a:endParaRPr lang="ru-RU" sz="3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126255" y="1784733"/>
            <a:ext cx="1277957" cy="19279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100810" y="1784733"/>
            <a:ext cx="22033" cy="323895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160964" y="1784733"/>
            <a:ext cx="11017" cy="323895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8890612" y="1784733"/>
            <a:ext cx="1189822" cy="19279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57200" y="3712684"/>
            <a:ext cx="3415229" cy="8703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Ходьба</a:t>
            </a:r>
            <a:endParaRPr lang="ru-RU" sz="3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77947" y="5023692"/>
            <a:ext cx="3205908" cy="90338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Бег</a:t>
            </a:r>
            <a:endParaRPr lang="ru-RU" sz="3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80461" y="5034709"/>
            <a:ext cx="3029640" cy="93643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Прыжки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042313" y="3712683"/>
            <a:ext cx="3624550" cy="8703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Метания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074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8472" y="374573"/>
            <a:ext cx="4549967" cy="103558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Ходьба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858439" y="561860"/>
            <a:ext cx="29965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896998" y="1167788"/>
            <a:ext cx="2754215" cy="1286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833870" y="1410159"/>
            <a:ext cx="2049137" cy="2445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495321" y="1410159"/>
            <a:ext cx="1189821" cy="3283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079653" y="1410159"/>
            <a:ext cx="0" cy="3514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7855027" y="231354"/>
            <a:ext cx="2511845" cy="159744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Медленный способ с пятки на носок</a:t>
            </a:r>
            <a:endParaRPr lang="ru-RU" sz="2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651213" y="2093204"/>
            <a:ext cx="2655066" cy="17957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Ходьба на пятках</a:t>
            </a:r>
            <a:endParaRPr lang="ru-RU" sz="32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188943" y="3888954"/>
            <a:ext cx="2462270" cy="17957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Ходьба на носках</a:t>
            </a:r>
            <a:endParaRPr lang="ru-RU" sz="32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66080" y="4737254"/>
            <a:ext cx="2324559" cy="189490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«Гусиный шаг»</a:t>
            </a:r>
            <a:endParaRPr lang="ru-RU" sz="32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8134" y="4924540"/>
            <a:ext cx="2379641" cy="1828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Ходьба с выпадами</a:t>
            </a:r>
            <a:endParaRPr lang="ru-RU" sz="2800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748" y="3791501"/>
            <a:ext cx="4193754" cy="296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21156" y="440675"/>
            <a:ext cx="3569465" cy="113473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Бег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985571" y="1575412"/>
            <a:ext cx="1266939" cy="1520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5805888" y="1575412"/>
            <a:ext cx="1" cy="152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359267" y="1575412"/>
            <a:ext cx="1288973" cy="1520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467339" y="3095739"/>
            <a:ext cx="2677098" cy="339319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Средние дистанции</a:t>
            </a:r>
          </a:p>
          <a:p>
            <a:pPr algn="ctr"/>
            <a:r>
              <a:rPr lang="ru-RU" sz="2800" dirty="0" smtClean="0"/>
              <a:t>800 м</a:t>
            </a:r>
          </a:p>
          <a:p>
            <a:pPr algn="ctr"/>
            <a:r>
              <a:rPr lang="ru-RU" sz="2800" dirty="0" smtClean="0"/>
              <a:t>1000 м </a:t>
            </a:r>
            <a:endParaRPr lang="ru-RU" sz="28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86858" y="3095739"/>
            <a:ext cx="2522862" cy="339319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Короткие дистанции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30 м </a:t>
            </a:r>
          </a:p>
          <a:p>
            <a:pPr algn="ctr"/>
            <a:r>
              <a:rPr lang="ru-RU" sz="2800" dirty="0" smtClean="0"/>
              <a:t>60 м</a:t>
            </a:r>
          </a:p>
          <a:p>
            <a:pPr algn="ctr"/>
            <a:r>
              <a:rPr lang="ru-RU" sz="2800" dirty="0" smtClean="0"/>
              <a:t>100 м</a:t>
            </a:r>
            <a:endParaRPr lang="ru-RU" sz="28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317735" y="3095739"/>
            <a:ext cx="2555913" cy="339319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Длинные дистанции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1500 м</a:t>
            </a:r>
          </a:p>
          <a:p>
            <a:pPr algn="ctr"/>
            <a:r>
              <a:rPr lang="ru-RU" sz="2800" dirty="0" smtClean="0"/>
              <a:t>2000 м </a:t>
            </a:r>
          </a:p>
          <a:p>
            <a:pPr algn="ctr"/>
            <a:r>
              <a:rPr lang="ru-RU" sz="2800" dirty="0" smtClean="0"/>
              <a:t>3000 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479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540" y="418641"/>
            <a:ext cx="5640636" cy="157541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Прыжки в длину с места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55884" y="4924541"/>
            <a:ext cx="5530467" cy="16304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Прыжки в длину с разбега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95" y="2216316"/>
            <a:ext cx="4054206" cy="43387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680" y="423276"/>
            <a:ext cx="3033129" cy="419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2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9142" y="572877"/>
            <a:ext cx="4098275" cy="101355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Метание мяча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91480" y="572877"/>
            <a:ext cx="4164375" cy="101355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Метание гранаты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448" y="2082229"/>
            <a:ext cx="2539661" cy="45223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17" y="2376889"/>
            <a:ext cx="5354427" cy="325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7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0216" y="165253"/>
            <a:ext cx="371635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Нужны проигранные игры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не добытые призы.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то, что больно ломит икры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В начале новой полосы.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то, что ко всему готов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знаешь горький вкус потери,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то, что сгонишь семь потов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все равно не </a:t>
            </a:r>
            <a:r>
              <a:rPr lang="ru-RU" sz="1600" b="0" i="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допотеешь</a:t>
            </a: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.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то, что гордостью </a:t>
            </a:r>
            <a:r>
              <a:rPr lang="ru-RU" sz="1600" b="0" i="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влеком</a:t>
            </a: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Ты все же станешь злым и ловким,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Когда махнут тебе флажком,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позади все тренировки,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вот сольются с двух сторон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В одну черту дома и люди,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хватит сил на марафон,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поражения не будет.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Да, есть в победе сильный ток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Обид, работы и упорства,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Чтоб знать, как все это непросто: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Лавровый глянцевый листок</a:t>
            </a: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И славы ледяной глоток</a:t>
            </a:r>
            <a:endParaRPr lang="ru-RU" sz="16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832" y="476314"/>
            <a:ext cx="3735471" cy="587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0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166</TotalTime>
  <Words>98</Words>
  <Application>Microsoft Office PowerPoint</Application>
  <PresentationFormat>Широкоэкранный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Легкая атлетика в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 в школе</dc:title>
  <dc:creator>mikhail</dc:creator>
  <cp:lastModifiedBy>mikhail</cp:lastModifiedBy>
  <cp:revision>8</cp:revision>
  <dcterms:created xsi:type="dcterms:W3CDTF">2019-01-10T07:16:37Z</dcterms:created>
  <dcterms:modified xsi:type="dcterms:W3CDTF">2019-01-10T10:03:15Z</dcterms:modified>
</cp:coreProperties>
</file>