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49437-A8DD-40DB-B441-D5DFEBBBE6D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37C1C-3F4F-46CE-BD10-98CD1EF611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Ð°ÑÑÐ¸Ð½ÐºÐ¸ Ð¿Ð¾ Ð·Ð°Ð¿ÑÐ¾ÑÑ ÑÐ¸ÑÑÐ°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661726" cy="6129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ÐÐ°ÑÑÐ¸Ð½ÐºÐ¸ Ð¿Ð¾ Ð·Ð°Ð¿ÑÐ¾ÑÑ ÑÑÐ¸ Ð¼ÑÑ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ÐÐ°ÑÑÐ¸Ð½ÐºÐ¸ Ð¿Ð¾ Ð·Ð°Ð¿ÑÐ¾ÑÑ ÑÑÐ¸ Ð¼ÑÑ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ÐÐ°ÑÑÐ¸Ð½ÐºÐ¸ Ð¿Ð¾ Ð·Ð°Ð¿ÑÐ¾ÑÑ ÑÑÐ¸ Ð¼ÑÑ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3" name="Picture 7" descr="C:\Users\user\Desktop\1488436657.66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3562970" cy="2714644"/>
          </a:xfrm>
          <a:prstGeom prst="rect">
            <a:avLst/>
          </a:prstGeom>
          <a:noFill/>
        </p:spPr>
      </p:pic>
      <p:pic>
        <p:nvPicPr>
          <p:cNvPr id="14345" name="Picture 9" descr="ÐÐ°ÑÑÐ¸Ð½ÐºÐ¸ Ð¿Ð¾ Ð·Ð°Ð¿ÑÐ¾ÑÑ Ð¿ÑÑÑ Ð¼Ð°ÑÑÑÑÐµ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4236" y="3071810"/>
            <a:ext cx="5294934" cy="3615684"/>
          </a:xfrm>
          <a:prstGeom prst="rect">
            <a:avLst/>
          </a:prstGeom>
          <a:noFill/>
        </p:spPr>
      </p:pic>
      <p:pic>
        <p:nvPicPr>
          <p:cNvPr id="14347" name="Picture 11" descr="ÐÐ°ÑÑÐ¸Ð½ÐºÐ¸ Ð¿Ð¾ Ð·Ð°Ð¿ÑÐ¾ÑÑ ÑÐ¸ÑÑÐ°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85728"/>
            <a:ext cx="1928826" cy="1928826"/>
          </a:xfrm>
          <a:prstGeom prst="rect">
            <a:avLst/>
          </a:prstGeom>
          <a:noFill/>
        </p:spPr>
      </p:pic>
      <p:pic>
        <p:nvPicPr>
          <p:cNvPr id="14349" name="Picture 13" descr="ÐÐ°ÑÑÐ¸Ð½ÐºÐ¸ Ð¿Ð¾ Ð·Ð°Ð¿ÑÐ¾ÑÑ ÑÐ¸ÑÑÐ°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143380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ÐÐ°ÑÑÐ¸Ð½ÐºÐ¸ Ð¿Ð¾ Ð·Ð°Ð¿ÑÐ¾ÑÑ ÑÐ°ÑÑÑ ÑÑÑÐ¾Ðº ÑÑÑ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6500834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Ð°ÑÑÐ¸Ð½ÐºÐ¸ Ð¿Ð¾ Ð·Ð°Ð¿ÑÐ¾ÑÑ ÑÐ¸Ð·Ð¼Ð¸Ð½ÑÑÐºÐ° Ð¼Ð°ÑÐµÐ¼Ð°Ñ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2019-01-06T13:43:00Z</dcterms:created>
  <dcterms:modified xsi:type="dcterms:W3CDTF">2019-01-06T13:54:46Z</dcterms:modified>
</cp:coreProperties>
</file>