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89CBB6-B1AE-4D34-8C2B-737C61D8314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3805D4-1459-414F-981B-959BE9036F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.w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2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14690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Урок систематизации и обобщения знаний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 теме «Логарифмическая функция»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2200" y="5301208"/>
            <a:ext cx="24602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Алгебра и начала анализа 10 класс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Ш.А. Алимов</a:t>
            </a: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Ю.М.Колягин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Ю.В. Сидоров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Н.Е. Федорова</a:t>
            </a: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М.И.Шабунин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840" y="0"/>
            <a:ext cx="9108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Выберите правильный ответ и отметьте в таблице знаком «х»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61665"/>
            <a:ext cx="2376264" cy="1525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8" y="1986787"/>
            <a:ext cx="767303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931643" cy="432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5301208"/>
            <a:ext cx="145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Урок 45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2034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Литература: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791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37210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9726"/>
            <a:ext cx="2409825" cy="97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982383"/>
            <a:ext cx="1952625" cy="64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1628801"/>
            <a:ext cx="1952625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2132857"/>
            <a:ext cx="1952625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2708920"/>
            <a:ext cx="1952625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3140969"/>
            <a:ext cx="1952625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87493" y="3554225"/>
            <a:ext cx="11031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7) 75</a:t>
            </a:r>
            <a:endParaRPr lang="ru-RU" sz="32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4" y="4134789"/>
            <a:ext cx="1946905" cy="446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4" y="4581128"/>
            <a:ext cx="194690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398447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12" imgW="114120" imgH="215640" progId="Equation.3">
                  <p:embed/>
                </p:oleObj>
              </mc:Choice>
              <mc:Fallback>
                <p:oleObj name="Формула" r:id="rId12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138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53650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39" y="476673"/>
            <a:ext cx="4210050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0" y="2786493"/>
            <a:ext cx="3644171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58" y="4941168"/>
            <a:ext cx="875674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0" y="5908601"/>
            <a:ext cx="8784976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6409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5"/>
            <a:ext cx="9036496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8" y="0"/>
            <a:ext cx="54214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980" y="52910"/>
            <a:ext cx="3600399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24373"/>
            <a:ext cx="1748066" cy="22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980" y="572533"/>
            <a:ext cx="2430197" cy="18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60" y="1844824"/>
            <a:ext cx="4844411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" y="9259"/>
            <a:ext cx="542569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" y="513315"/>
            <a:ext cx="5425692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" y="2745562"/>
            <a:ext cx="5412491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" y="3105602"/>
            <a:ext cx="533473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5" y="3393634"/>
            <a:ext cx="539521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85734"/>
            <a:ext cx="3923928" cy="2031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" y="9302"/>
            <a:ext cx="5135259" cy="509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" y="5067806"/>
            <a:ext cx="5063251" cy="167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53136"/>
            <a:ext cx="4143131" cy="2153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7241" y="805"/>
            <a:ext cx="6426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Природа формулирует свои законы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языком математики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" y="1400334"/>
            <a:ext cx="91440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7" y="1035333"/>
            <a:ext cx="5040560" cy="36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40352" y="770246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Галилей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1"/>
            <a:ext cx="3059832" cy="33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64579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862235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4" y="2708920"/>
            <a:ext cx="67437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292</TotalTime>
  <Words>57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Воздушный поток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30</cp:revision>
  <dcterms:created xsi:type="dcterms:W3CDTF">2019-01-09T08:23:59Z</dcterms:created>
  <dcterms:modified xsi:type="dcterms:W3CDTF">2019-01-11T12:28:05Z</dcterms:modified>
</cp:coreProperties>
</file>