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6" r:id="rId3"/>
    <p:sldId id="266" r:id="rId4"/>
    <p:sldId id="272" r:id="rId5"/>
    <p:sldId id="257" r:id="rId6"/>
    <p:sldId id="267" r:id="rId7"/>
    <p:sldId id="268" r:id="rId8"/>
    <p:sldId id="258" r:id="rId9"/>
    <p:sldId id="269" r:id="rId10"/>
    <p:sldId id="270" r:id="rId11"/>
    <p:sldId id="259" r:id="rId12"/>
    <p:sldId id="273" r:id="rId13"/>
    <p:sldId id="260" r:id="rId14"/>
    <p:sldId id="261" r:id="rId15"/>
    <p:sldId id="265" r:id="rId1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58B-28E1-40B1-AFE1-CC513D140B48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AF17-A11F-408A-BC30-74E6F9231F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58B-28E1-40B1-AFE1-CC513D140B48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AF17-A11F-408A-BC30-74E6F9231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58B-28E1-40B1-AFE1-CC513D140B48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AF17-A11F-408A-BC30-74E6F9231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58B-28E1-40B1-AFE1-CC513D140B48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AF17-A11F-408A-BC30-74E6F9231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58B-28E1-40B1-AFE1-CC513D140B48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53FAF17-A11F-408A-BC30-74E6F9231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58B-28E1-40B1-AFE1-CC513D140B48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AF17-A11F-408A-BC30-74E6F9231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58B-28E1-40B1-AFE1-CC513D140B48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AF17-A11F-408A-BC30-74E6F9231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58B-28E1-40B1-AFE1-CC513D140B48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AF17-A11F-408A-BC30-74E6F9231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58B-28E1-40B1-AFE1-CC513D140B48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AF17-A11F-408A-BC30-74E6F9231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58B-28E1-40B1-AFE1-CC513D140B48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AF17-A11F-408A-BC30-74E6F9231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58B-28E1-40B1-AFE1-CC513D140B48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AF17-A11F-408A-BC30-74E6F9231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616558B-28E1-40B1-AFE1-CC513D140B48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53FAF17-A11F-408A-BC30-74E6F9231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Обобщающий урок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 теме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6700" dirty="0" smtClean="0">
                <a:solidFill>
                  <a:schemeClr val="accent1">
                    <a:lumMod val="75000"/>
                  </a:schemeClr>
                </a:solidFill>
              </a:rPr>
              <a:t>Площади</a:t>
            </a:r>
            <a:endParaRPr lang="ru-RU" sz="6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Учитель: Пырьева С.А.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828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В треугольнике к стороне 48 см проведена высота 18 см.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 Найти высоту, проведенную к стороне 32 см.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Найти площадь прямоугольного треугольника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с катетами 4 см и 3 см.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3779912" y="3356992"/>
            <a:ext cx="2736304" cy="266429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779912" y="5661248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139952" y="5661248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Найти площадь ромба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омб 3"/>
          <p:cNvSpPr/>
          <p:nvPr/>
        </p:nvSpPr>
        <p:spPr>
          <a:xfrm>
            <a:off x="3131840" y="1772816"/>
            <a:ext cx="3024336" cy="417646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4" idx="1"/>
            <a:endCxn id="4" idx="3"/>
          </p:cNvCxnSpPr>
          <p:nvPr/>
        </p:nvCxnSpPr>
        <p:spPr>
          <a:xfrm>
            <a:off x="3131840" y="3861048"/>
            <a:ext cx="302433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0"/>
            <a:endCxn id="4" idx="2"/>
          </p:cNvCxnSpPr>
          <p:nvPr/>
        </p:nvCxnSpPr>
        <p:spPr>
          <a:xfrm>
            <a:off x="4644008" y="1772816"/>
            <a:ext cx="0" cy="417646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07904" y="321297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008" y="249289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6016" y="4221088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Найти высоту треугольника,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9252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если его площадь 15 см</a:t>
            </a:r>
            <a:r>
              <a:rPr lang="ru-RU" sz="4400" b="1" baseline="30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 а основание 6 см.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ВР – медиана треугольника АВС,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Площадь треугольника ВРС 17 см</a:t>
            </a:r>
            <a:r>
              <a:rPr lang="ru-RU" b="1" i="1" baseline="300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. Найти площадь треугольника АВС.</a:t>
            </a:r>
          </a:p>
          <a:p>
            <a:pPr algn="ctr"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907704" y="4293096"/>
            <a:ext cx="4752528" cy="5760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907704" y="1988840"/>
            <a:ext cx="2736304" cy="28803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644008" y="1988840"/>
            <a:ext cx="2016224" cy="23042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283968" y="1988840"/>
            <a:ext cx="360040" cy="25922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87624" y="4509120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А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6016" y="1700808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04248" y="4077072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С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1960" y="4653136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Р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915816" y="4581128"/>
            <a:ext cx="28803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932040" y="4221088"/>
            <a:ext cx="648072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2894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64088" y="692696"/>
            <a:ext cx="3322712" cy="5433467"/>
          </a:xfrm>
        </p:spPr>
        <p:txBody>
          <a:bodyPr/>
          <a:lstStyle/>
          <a:p>
            <a:pPr>
              <a:buNone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AC = 8</a:t>
            </a:r>
          </a:p>
          <a:p>
            <a:pPr>
              <a:buNone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BC = 12</a:t>
            </a:r>
          </a:p>
          <a:p>
            <a:pPr>
              <a:buNone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CD = 10</a:t>
            </a:r>
          </a:p>
          <a:p>
            <a:pPr>
              <a:buNone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CE = 4</a:t>
            </a:r>
          </a:p>
          <a:p>
            <a:pPr>
              <a:buNone/>
            </a:pP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</a:rPr>
              <a:t>ABC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=  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48 </a:t>
            </a:r>
          </a:p>
          <a:p>
            <a:pPr>
              <a:buNone/>
            </a:pP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Найти: 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en-US" sz="3600" baseline="-25000" dirty="0" smtClean="0">
                <a:solidFill>
                  <a:schemeClr val="accent1">
                    <a:lumMod val="50000"/>
                  </a:schemeClr>
                </a:solidFill>
              </a:rPr>
              <a:t>CDE</a:t>
            </a:r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99592" y="1556792"/>
            <a:ext cx="2736304" cy="25922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27584" y="2996952"/>
            <a:ext cx="3600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27584" y="1556792"/>
            <a:ext cx="72008" cy="144016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635896" y="2996952"/>
            <a:ext cx="792088" cy="115212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9552" y="908720"/>
            <a:ext cx="5613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В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7544" y="2996952"/>
            <a:ext cx="628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7744" y="2348880"/>
            <a:ext cx="5918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47864" y="4005064"/>
            <a:ext cx="561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11960" y="2348880"/>
            <a:ext cx="6206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648071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chemeClr val="accent3">
                    <a:lumMod val="50000"/>
                  </a:schemeClr>
                </a:solidFill>
              </a:rPr>
              <a:t>Напишите формулы площади</a:t>
            </a:r>
            <a:endParaRPr lang="ru-RU" sz="3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6400800" cy="4298032"/>
          </a:xfrm>
        </p:spPr>
        <p:txBody>
          <a:bodyPr>
            <a:normAutofit lnSpcReduction="10000"/>
          </a:bodyPr>
          <a:lstStyle/>
          <a:p>
            <a:pPr marL="514350" indent="-514350" algn="l">
              <a:lnSpc>
                <a:spcPct val="150000"/>
              </a:lnSpc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1) Параллелограмма</a:t>
            </a:r>
          </a:p>
          <a:p>
            <a:pPr marL="514350" indent="-514350" algn="l">
              <a:lnSpc>
                <a:spcPct val="150000"/>
              </a:lnSpc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2) Треугольника</a:t>
            </a:r>
          </a:p>
          <a:p>
            <a:pPr marL="514350" indent="-514350" algn="l">
              <a:lnSpc>
                <a:spcPct val="150000"/>
              </a:lnSpc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3) Прямоугольника</a:t>
            </a:r>
          </a:p>
          <a:p>
            <a:pPr marL="514350" indent="-514350" algn="l">
              <a:lnSpc>
                <a:spcPct val="150000"/>
              </a:lnSpc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4) Квадрата</a:t>
            </a:r>
          </a:p>
          <a:p>
            <a:pPr marL="514350" indent="-514350" algn="l">
              <a:lnSpc>
                <a:spcPct val="150000"/>
              </a:lnSpc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5) Прямоугольного треугольника</a:t>
            </a:r>
          </a:p>
          <a:p>
            <a:pPr marL="514350" indent="-514350" algn="l">
              <a:lnSpc>
                <a:spcPct val="150000"/>
              </a:lnSpc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6) Ромба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29600" cy="502657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1) Найти площадь квадрата,</a:t>
            </a:r>
            <a:b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если а = 5 см.</a:t>
            </a:r>
            <a:b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2) Площадь квадрата 100 см</a:t>
            </a:r>
            <a:r>
              <a:rPr lang="ru-RU" i="1" baseline="30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  <a:b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найти сторону.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04664"/>
            <a:ext cx="8229600" cy="5040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0449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3) а = 8,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h = 12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,   найти площадь параллелограмма.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Найти площадь параллелограмма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8052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2267744" y="2708920"/>
            <a:ext cx="4320480" cy="216024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771800" y="2708920"/>
            <a:ext cx="72008" cy="216024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843808" y="2708920"/>
            <a:ext cx="3672408" cy="43204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15816" y="3356992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64" y="2924944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?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3501008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6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7944" y="494116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12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6012160" y="3068960"/>
            <a:ext cx="7200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012160" y="3356992"/>
            <a:ext cx="432048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771800" y="458112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987824" y="458112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Стороны параллелограмма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5 см и 6 см, его меньшая высота 4 см. Вычислите большую высоту параллелограмма.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Острый угол параллелограмма равен 30</a:t>
            </a:r>
            <a:r>
              <a:rPr lang="ru-RU" sz="3200" b="1" baseline="30000" dirty="0" smtClean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а высоты проведенная из вершины тупого угла, равны 4 см и 6 см.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Найти площадь параллелограмма.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</a:rPr>
              <a:t>А) Найти площадь треугольника,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если его высота 4 см проведена к стороне 15 см.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044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Б) Найти высоту к стороне 6 см?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771800" y="3717032"/>
            <a:ext cx="3528392" cy="20882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4" idx="2"/>
          </p:cNvCxnSpPr>
          <p:nvPr/>
        </p:nvCxnSpPr>
        <p:spPr>
          <a:xfrm flipV="1">
            <a:off x="2771800" y="4365104"/>
            <a:ext cx="2304256" cy="144016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131840" y="414908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6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465313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4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4149080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716016" y="4581128"/>
            <a:ext cx="7200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788024" y="4509120"/>
            <a:ext cx="36004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Площадь треугольника равна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40 см</a:t>
            </a:r>
            <a:r>
              <a:rPr lang="ru-RU" sz="4000" b="1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, а одна из сторон равна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10 см.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Найти высоту треугольника, проведенную к данной стороне.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97</TotalTime>
  <Words>252</Words>
  <Application>Microsoft Office PowerPoint</Application>
  <PresentationFormat>Экран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Обобщающий урок по теме Площади</vt:lpstr>
      <vt:lpstr>Напишите формулы площади</vt:lpstr>
      <vt:lpstr>1) Найти площадь квадрата, если а = 5 см.  2) Площадь квадрата 100 см2, найти сторону.</vt:lpstr>
      <vt:lpstr>Слайд 4</vt:lpstr>
      <vt:lpstr>Найти площадь параллелограмма</vt:lpstr>
      <vt:lpstr>Слайд 6</vt:lpstr>
      <vt:lpstr>Слайд 7</vt:lpstr>
      <vt:lpstr>А) Найти площадь треугольника, если его высота 4 см проведена к стороне 15 см. </vt:lpstr>
      <vt:lpstr>Слайд 9</vt:lpstr>
      <vt:lpstr>Слайд 10</vt:lpstr>
      <vt:lpstr>Найти площадь прямоугольного треугольника </vt:lpstr>
      <vt:lpstr>Найти площадь ромба</vt:lpstr>
      <vt:lpstr>Найти высоту треугольника, </vt:lpstr>
      <vt:lpstr>Слайд 14</vt:lpstr>
      <vt:lpstr>Слайд 15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Напишите формулу площади</dc:title>
  <dc:creator>светлана</dc:creator>
  <cp:lastModifiedBy>светлана</cp:lastModifiedBy>
  <cp:revision>15</cp:revision>
  <dcterms:created xsi:type="dcterms:W3CDTF">2012-11-17T14:19:59Z</dcterms:created>
  <dcterms:modified xsi:type="dcterms:W3CDTF">2019-01-03T15:05:20Z</dcterms:modified>
</cp:coreProperties>
</file>