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303" r:id="rId3"/>
    <p:sldId id="296" r:id="rId4"/>
    <p:sldId id="302" r:id="rId5"/>
    <p:sldId id="304" r:id="rId6"/>
    <p:sldId id="305" r:id="rId7"/>
    <p:sldId id="290" r:id="rId8"/>
    <p:sldId id="295" r:id="rId9"/>
    <p:sldId id="291" r:id="rId10"/>
    <p:sldId id="297" r:id="rId11"/>
    <p:sldId id="294" r:id="rId12"/>
    <p:sldId id="307" r:id="rId13"/>
    <p:sldId id="308" r:id="rId14"/>
    <p:sldId id="310" r:id="rId15"/>
    <p:sldId id="312" r:id="rId16"/>
    <p:sldId id="292" r:id="rId17"/>
    <p:sldId id="29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024B6-5FFC-4FAB-BE0F-50F1AD34642B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AB17-B0B5-42EC-A06F-46CB0D7D0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A79E-6A53-4579-921F-804E5C029BC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6E4CA-DF21-43C5-8233-2583CEAE2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2929C-F64A-4E4F-98EB-18BC441F6E8A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66125-BF13-4C48-B6CD-378E04A55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F062A-8E08-4726-8F2B-CA648BEAC98B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96AA-03DA-407A-94F7-609196313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79A4A-0A66-4984-B5FE-783532813BAF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47F0-5B32-4D61-BA28-1A403ACB0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73F0-CA7E-4A41-8EED-BB4CF8049F7A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FB7B9-BC7B-48DF-98FC-299254D97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4B1C-8DA0-45B7-A2EE-4284E825EC75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4D878-12DA-40B4-9779-9304E3A47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C2BA8-68D6-4BF0-B3DB-46293BD9A6BC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631F-A361-4362-958A-E44B30505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1EF80-E098-424F-8C11-C26E8556A1A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4234E-128D-4C7B-906D-239983B6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CEA00-33C0-4714-A48E-6662FA4A988A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29F9E-6CFD-43A2-AB88-1B7BA4E96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15F4-9433-4D22-8B86-0BC355C0007F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D2055-B620-4C7D-8488-3DE405B03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8A3679-AB77-4B3E-9749-CB354C419502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36F12A-669A-4EF2-B188-AC873ED83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jpeg"/><Relationship Id="rId7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0033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школьный музей «Моя Малая Родина»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C:\Users\User\Desktop\4 класс\IMG_20181217_12334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013" y="1492250"/>
            <a:ext cx="4076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3" descr="C:\Users\User\Desktop\4 класс\IMG_20181217_123710 - копия - коп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33975" y="1228725"/>
            <a:ext cx="3265488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1154113" y="284163"/>
            <a:ext cx="7000875" cy="1092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4400" b="1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Наши дела</a:t>
            </a:r>
            <a:endParaRPr lang="ru-RU" sz="4400" b="1" dirty="0">
              <a:solidFill>
                <a:srgbClr val="FF0000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Заголовок 9"/>
          <p:cNvSpPr>
            <a:spLocks noGrp="1"/>
          </p:cNvSpPr>
          <p:nvPr>
            <p:ph type="title"/>
          </p:nvPr>
        </p:nvSpPr>
        <p:spPr>
          <a:xfrm>
            <a:off x="808038" y="52022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Участие в научно-практических конференциях</a:t>
            </a:r>
          </a:p>
        </p:txBody>
      </p:sp>
      <p:pic>
        <p:nvPicPr>
          <p:cNvPr id="1127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" descr="G:\мама тут твои документы\IMG_20161128_12575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913" y="658813"/>
            <a:ext cx="360680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 descr="G:\Фото\Супермама\1111111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98950" y="1666875"/>
            <a:ext cx="452755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08038" y="5202238"/>
            <a:ext cx="7886700" cy="13255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по окружающему миру «Мои домашние питомцы»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 descr="G:\2018-2019\НОР\IMG-1fea28d95ca5b207c67483224b0164ef-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1838" y="495300"/>
            <a:ext cx="3675062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3" descr="G:\2018-2019\НОР\IMG-6814e75715a77fd1b321ef711068724c-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95875" y="1295400"/>
            <a:ext cx="3059113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Заголовок 9"/>
          <p:cNvSpPr>
            <a:spLocks noGrp="1"/>
          </p:cNvSpPr>
          <p:nvPr>
            <p:ph type="title"/>
          </p:nvPr>
        </p:nvSpPr>
        <p:spPr>
          <a:xfrm>
            <a:off x="760413" y="293688"/>
            <a:ext cx="7886700" cy="13255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«Наши добрые дела»</a:t>
            </a:r>
          </a:p>
        </p:txBody>
      </p:sp>
      <p:pic>
        <p:nvPicPr>
          <p:cNvPr id="1331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E:\фотки 4 кл\IMG_20181018_12063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27325" y="15875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623888" y="4921250"/>
            <a:ext cx="78867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Концерт для воспитанников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детского сада «Медвежонок»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219154" y="4201722"/>
            <a:ext cx="4667640" cy="132556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«Наши добрые дела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Сбор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игрушек, книжек, вещей для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детей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Мало-Нарынской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интернатной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школы</a:t>
            </a:r>
          </a:p>
        </p:txBody>
      </p:sp>
      <p:pic>
        <p:nvPicPr>
          <p:cNvPr id="14344" name="Picture 2" descr="G:\Старая флешка\Фото_начальных_классов\Фото на стенд 2\IMG_30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40568" y="1586103"/>
            <a:ext cx="3386657" cy="240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G:\Старая флешка\2016-2017\Фото\IMG_548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59975" y="1603123"/>
            <a:ext cx="3344576" cy="250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976735" y="4469941"/>
            <a:ext cx="3447738" cy="64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«Книжки-малышки»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Заголовок 9"/>
          <p:cNvSpPr>
            <a:spLocks noGrp="1"/>
          </p:cNvSpPr>
          <p:nvPr>
            <p:ph type="title"/>
          </p:nvPr>
        </p:nvSpPr>
        <p:spPr>
          <a:xfrm>
            <a:off x="1314450" y="5294313"/>
            <a:ext cx="7035800" cy="9445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Встреча  с ветеранами</a:t>
            </a:r>
          </a:p>
        </p:txBody>
      </p:sp>
      <p:pic>
        <p:nvPicPr>
          <p:cNvPr id="1639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623888" y="4921250"/>
            <a:ext cx="78867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6392" name="Picture 2" descr="E:\ФОТО\помощь ветеранам\IMG_422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1025" y="665163"/>
            <a:ext cx="428466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" descr="E:\ФОТО\помощь ветеранам\IMG_422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7613" y="2305050"/>
            <a:ext cx="3863975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623888" y="4921250"/>
            <a:ext cx="788670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415" name="Picture 2" descr="E:\фотки 4 кл\IMG_20180509_1118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49212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Заголовок 9"/>
          <p:cNvSpPr>
            <a:spLocks noGrp="1"/>
          </p:cNvSpPr>
          <p:nvPr>
            <p:ph type="title"/>
          </p:nvPr>
        </p:nvSpPr>
        <p:spPr>
          <a:xfrm>
            <a:off x="778058" y="5532438"/>
            <a:ext cx="7886700" cy="13255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Участницы народного ансамбля </a:t>
            </a:r>
            <a:b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песни и танца «Баяр»</a:t>
            </a:r>
          </a:p>
        </p:txBody>
      </p:sp>
      <p:pic>
        <p:nvPicPr>
          <p:cNvPr id="1843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E:\Фото на стенд 2\IMG_765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94698" y="687897"/>
            <a:ext cx="3222469" cy="211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 descr="G:\2018-2019\НОР\ee9768b6c8234aa5e6cacd0e396ad70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596" y="1510962"/>
            <a:ext cx="311467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G:\2018-2019\НОР\image-0-02-04-84ba8810b726a683d96e3f7ae6f658e01bfa315c2b65bdadcd1be25f642a61ec-V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09272" y="3233312"/>
            <a:ext cx="3252867" cy="24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Участницы народного ансамбля </a:t>
            </a:r>
            <a:b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песни и танца «Баяр»</a:t>
            </a:r>
          </a:p>
        </p:txBody>
      </p:sp>
      <p:pic>
        <p:nvPicPr>
          <p:cNvPr id="2151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 descr="G:\Фото\Сагаалган\DSCN99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9913" y="641350"/>
            <a:ext cx="371792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" descr="G:\Фото\2\3\DSCN017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075" y="2392363"/>
            <a:ext cx="451008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0033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Джидинскую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картинную галерею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" descr="E:\фото музея\IMG_8294.JPG"/>
          <p:cNvPicPr>
            <a:picLocks noChangeAspect="1" noChangeArrowheads="1"/>
          </p:cNvPicPr>
          <p:nvPr/>
        </p:nvPicPr>
        <p:blipFill>
          <a:blip r:embed="rId6"/>
          <a:srcRect l="-414"/>
          <a:stretch>
            <a:fillRect/>
          </a:stretch>
        </p:blipFill>
        <p:spPr bwMode="auto">
          <a:xfrm>
            <a:off x="536575" y="649288"/>
            <a:ext cx="4206875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" descr="E:\фото музея\IMG_83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53000" y="3055938"/>
            <a:ext cx="3946525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осенний лес</a:t>
            </a:r>
          </a:p>
        </p:txBody>
      </p:sp>
      <p:pic>
        <p:nvPicPr>
          <p:cNvPr id="410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11" descr="I:\Экскурсия в Осенний лес нач кл\IMG_195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2341563"/>
            <a:ext cx="4164013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" descr="G:\Старая флешка\Фото_начальных_классов\Экскурсия\DSCN550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9425" y="688975"/>
            <a:ext cx="408146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дацан</a:t>
            </a:r>
          </a:p>
        </p:txBody>
      </p:sp>
      <p:pic>
        <p:nvPicPr>
          <p:cNvPr id="512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" descr="E:\фотки 4 кл\IMG_254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238" y="536575"/>
            <a:ext cx="41624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2" descr="C:\Users\User\Desktop\4 класс\IMG_20181217_12213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60875" y="2443163"/>
            <a:ext cx="433705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на плотину</a:t>
            </a:r>
          </a:p>
        </p:txBody>
      </p:sp>
      <p:pic>
        <p:nvPicPr>
          <p:cNvPr id="615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C:\Users\User\Desktop\4 класс\IMG_20181217_1149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9588" y="858838"/>
            <a:ext cx="409257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3" descr="C:\Users\User\Desktop\4 класс\IMG_20181217_11473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10125" y="2481263"/>
            <a:ext cx="3965575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на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Аршаан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булаг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" descr="C:\Users\User\Desktop\4 класс\IMG_20181217_1202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9588" y="650875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" descr="E:\фотки 4 кл\IMG_76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75" y="2832100"/>
            <a:ext cx="3986213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на почту</a:t>
            </a:r>
          </a:p>
        </p:txBody>
      </p:sp>
      <p:pic>
        <p:nvPicPr>
          <p:cNvPr id="819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" descr="G:\Старая флешка\2016-2017\Фото\IMG_53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363" y="650875"/>
            <a:ext cx="4329112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" descr="G:\Старая флешка\2016-2017\Фото\IMG_536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19613" y="2689225"/>
            <a:ext cx="4010025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0033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к памятнику</a:t>
            </a:r>
          </a:p>
        </p:txBody>
      </p:sp>
      <p:pic>
        <p:nvPicPr>
          <p:cNvPr id="9222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3" y="630238"/>
            <a:ext cx="397351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" descr="E:\фотки 4 кл\IMG_20180509_12171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54563" y="2547938"/>
            <a:ext cx="4011612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G:\2018-2019\НОР\20171205_1308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7388" y="2843213"/>
            <a:ext cx="445770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74013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288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7918450" y="56769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Заголовок 9"/>
          <p:cNvSpPr>
            <a:spLocks noGrp="1"/>
          </p:cNvSpPr>
          <p:nvPr>
            <p:ph type="title"/>
          </p:nvPr>
        </p:nvSpPr>
        <p:spPr>
          <a:xfrm>
            <a:off x="808038" y="5532438"/>
            <a:ext cx="7886700" cy="13255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сельскую библиотеку</a:t>
            </a:r>
          </a:p>
        </p:txBody>
      </p:sp>
      <p:pic>
        <p:nvPicPr>
          <p:cNvPr id="10247" name="Picture 2" descr="https://www.passionforum.ru/upload/061/u6184/027/8bf0f7c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>
            <a:off x="141288" y="98425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" descr="G:\2018-2019\НОР\20171205_1304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5300" y="688975"/>
            <a:ext cx="4583113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</TotalTime>
  <Words>73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Экскурсия в школьный музей «Моя Малая Родина»</vt:lpstr>
      <vt:lpstr>Экскурсия в Джидинскую картинную галерею</vt:lpstr>
      <vt:lpstr>Экскурсия в осенний лес</vt:lpstr>
      <vt:lpstr>Экскурсия в дацан</vt:lpstr>
      <vt:lpstr>Экскурсия на плотину</vt:lpstr>
      <vt:lpstr>Экскурсия на Аршаан булаг</vt:lpstr>
      <vt:lpstr>Экскурсия на почту</vt:lpstr>
      <vt:lpstr>Экскурсия к памятнику</vt:lpstr>
      <vt:lpstr>Экскурсия в сельскую библиотеку</vt:lpstr>
      <vt:lpstr>Участие в научно-практических конференциях</vt:lpstr>
      <vt:lpstr>Проект по окружающему миру «Мои домашние питомцы»</vt:lpstr>
      <vt:lpstr>Проект  «Наши добрые дела»</vt:lpstr>
      <vt:lpstr>Слайд 13</vt:lpstr>
      <vt:lpstr>Встреча  с ветеранами</vt:lpstr>
      <vt:lpstr>Слайд 15</vt:lpstr>
      <vt:lpstr>Участницы народного ансамбля  песни и танца «Баяр»</vt:lpstr>
      <vt:lpstr>Участницы народного ансамбля  песни и танца «Баяр»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</dc:creator>
  <cp:lastModifiedBy>Пользователь Windows</cp:lastModifiedBy>
  <cp:revision>97</cp:revision>
  <dcterms:created xsi:type="dcterms:W3CDTF">2018-12-08T10:00:22Z</dcterms:created>
  <dcterms:modified xsi:type="dcterms:W3CDTF">2019-01-11T07:14:23Z</dcterms:modified>
</cp:coreProperties>
</file>