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7085483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4084366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77439282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76687974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514074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41963725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95728106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70355313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31859180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85184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6772778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2328962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73366973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34463676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93581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55197018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3697637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FE2C22A-76B0-47A9-A5F4-7218392DA9A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ABC79E-0269-4382-9B96-FEDC653CFF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237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>
    <p:fade thruBlk="1"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russkiiyazyk.ru/leksika/chto-takoe-frazeologizmy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4CFD11-A480-492F-896C-20CAF9D8E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6591" y="1955409"/>
            <a:ext cx="6947747" cy="3348109"/>
          </a:xfrm>
        </p:spPr>
        <p:txBody>
          <a:bodyPr/>
          <a:lstStyle/>
          <a:p>
            <a:r>
              <a:rPr lang="ru-RU" sz="6600" b="1" dirty="0" smtClean="0">
                <a:latin typeface="Calibri" pitchFamily="34" charset="0"/>
                <a:cs typeface="Calibri" pitchFamily="34" charset="0"/>
              </a:rPr>
              <a:t>Немой диктант</a:t>
            </a:r>
            <a:r>
              <a:rPr lang="ru-RU" sz="40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  <a:cs typeface="Calibri" pitchFamily="34" charset="0"/>
              </a:rPr>
            </a:br>
            <a:r>
              <a:rPr lang="ru-RU" sz="40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  <a:cs typeface="Calibri" pitchFamily="34" charset="0"/>
              </a:rPr>
            </a:br>
            <a:r>
              <a:rPr lang="ru-RU" sz="48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4800" dirty="0" smtClean="0">
                <a:latin typeface="Calibri" pitchFamily="34" charset="0"/>
                <a:cs typeface="Calibri" pitchFamily="34" charset="0"/>
              </a:rPr>
            </a:br>
            <a:r>
              <a:rPr lang="ru-RU" sz="4000" dirty="0" smtClean="0">
                <a:latin typeface="Calibri" pitchFamily="34" charset="0"/>
                <a:cs typeface="Calibri" pitchFamily="34" charset="0"/>
              </a:rPr>
              <a:t>«</a:t>
            </a:r>
            <a:r>
              <a:rPr lang="ru-RU" sz="4000" dirty="0" smtClean="0">
                <a:latin typeface="Calibri" pitchFamily="34" charset="0"/>
                <a:cs typeface="Calibri" pitchFamily="34" charset="0"/>
              </a:rPr>
              <a:t>Угадай фразеологизм»</a:t>
            </a:r>
            <a:br>
              <a:rPr lang="ru-RU" sz="4000" dirty="0" smtClean="0">
                <a:latin typeface="Calibri" pitchFamily="34" charset="0"/>
                <a:cs typeface="Calibri" pitchFamily="34" charset="0"/>
              </a:rPr>
            </a:br>
            <a:r>
              <a:rPr lang="ru-RU" sz="4000" dirty="0" smtClean="0">
                <a:latin typeface="Calibri" pitchFamily="34" charset="0"/>
                <a:cs typeface="Calibri" pitchFamily="34" charset="0"/>
              </a:rPr>
              <a:t>6 класс</a:t>
            </a:r>
            <a:endParaRPr lang="ru-RU" sz="4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5345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ÐÐ°ÑÑÐ¸Ð½ÐºÐ¸ Ð¿Ð¾ Ð·Ð°Ð¿ÑÐ¾ÑÑ ÑÑÑÐ¾Ð¸ÑÑ Ð³Ð»Ð°Ð·ÐºÐ¸ ÑÑÐ°Ð·ÐµÐ¾Ð»Ð¾Ð³Ð¸Ð·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312" y="729761"/>
            <a:ext cx="9114350" cy="5126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272" y="796003"/>
            <a:ext cx="8158688" cy="582631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Calibri" pitchFamily="34" charset="0"/>
                <a:cs typeface="Calibri" pitchFamily="34" charset="0"/>
              </a:rPr>
              <a:t>Проверяем</a:t>
            </a:r>
            <a:endParaRPr lang="ru-RU" sz="5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6599" y="1392700"/>
            <a:ext cx="8316822" cy="4825219"/>
          </a:xfrm>
        </p:spPr>
        <p:txBody>
          <a:bodyPr numCol="1">
            <a:normAutofit fontScale="85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2" action="ppaction://hlinksldjump"/>
              </a:rPr>
              <a:t>Льет как из ведра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3" action="ppaction://hlinksldjump"/>
              </a:rPr>
              <a:t>Писать как курица лапой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4" action="ppaction://hlinksldjump"/>
              </a:rPr>
              <a:t>Кот в мешке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</a:pP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5" action="ppaction://hlinksldjump"/>
              </a:rPr>
              <a:t>Развесить уши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6" action="ppaction://hlinksldjump"/>
              </a:rPr>
              <a:t>Зарубить на носу 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7" action="ppaction://hlinksldjump"/>
              </a:rPr>
              <a:t>Водить за нос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120000"/>
              </a:lnSpc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  <a:hlinkClick r:id="rId8" action="ppaction://hlinksldjump"/>
              </a:rPr>
              <a:t>Строить глазки</a:t>
            </a:r>
            <a:endParaRPr lang="ru-RU" sz="33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273" y="1021086"/>
            <a:ext cx="8158688" cy="1117203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Calibri" pitchFamily="34" charset="0"/>
                <a:cs typeface="Calibri" pitchFamily="34" charset="0"/>
              </a:rPr>
              <a:t>Оцени себя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1955409"/>
            <a:ext cx="8158690" cy="4389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libri" pitchFamily="34" charset="0"/>
                <a:cs typeface="Calibri" pitchFamily="34" charset="0"/>
              </a:rPr>
              <a:t>0-1 ошибка – «</a:t>
            </a:r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000" dirty="0" smtClean="0">
                <a:latin typeface="Calibri" pitchFamily="34" charset="0"/>
                <a:cs typeface="Calibri" pitchFamily="34" charset="0"/>
              </a:rPr>
              <a:t>»</a:t>
            </a:r>
          </a:p>
          <a:p>
            <a:r>
              <a:rPr lang="ru-RU" sz="4000" dirty="0" smtClean="0">
                <a:latin typeface="Calibri" pitchFamily="34" charset="0"/>
                <a:cs typeface="Calibri" pitchFamily="34" charset="0"/>
              </a:rPr>
              <a:t>2 ошибки – «</a:t>
            </a:r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000" dirty="0" smtClean="0">
                <a:latin typeface="Calibri" pitchFamily="34" charset="0"/>
                <a:cs typeface="Calibri" pitchFamily="34" charset="0"/>
              </a:rPr>
              <a:t>»</a:t>
            </a:r>
          </a:p>
          <a:p>
            <a:r>
              <a:rPr lang="ru-RU" sz="4000" dirty="0" smtClean="0">
                <a:latin typeface="Calibri" pitchFamily="34" charset="0"/>
                <a:cs typeface="Calibri" pitchFamily="34" charset="0"/>
              </a:rPr>
              <a:t>3 ошибки – «</a:t>
            </a:r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000" dirty="0" smtClean="0">
                <a:latin typeface="Calibri" pitchFamily="34" charset="0"/>
                <a:cs typeface="Calibri" pitchFamily="34" charset="0"/>
              </a:rPr>
              <a:t>»</a:t>
            </a:r>
          </a:p>
          <a:p>
            <a:r>
              <a:rPr lang="ru-RU" sz="4000" dirty="0" smtClean="0">
                <a:latin typeface="Calibri" pitchFamily="34" charset="0"/>
                <a:cs typeface="Calibri" pitchFamily="34" charset="0"/>
              </a:rPr>
              <a:t>4 ошибки и более – «</a:t>
            </a:r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000" dirty="0" smtClean="0">
                <a:latin typeface="Calibri" pitchFamily="34" charset="0"/>
                <a:cs typeface="Calibri" pitchFamily="34" charset="0"/>
              </a:rPr>
              <a:t>»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731" y="739732"/>
            <a:ext cx="8158688" cy="948391"/>
          </a:xfrm>
        </p:spPr>
        <p:txBody>
          <a:bodyPr/>
          <a:lstStyle/>
          <a:p>
            <a:r>
              <a:rPr lang="ru-RU" b="1" dirty="0" smtClean="0">
                <a:latin typeface="Calibri" pitchFamily="34" charset="0"/>
                <a:cs typeface="Calibri" pitchFamily="34" charset="0"/>
              </a:rPr>
              <a:t>Ресурсы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1680" y="1786597"/>
            <a:ext cx="8162077" cy="3014001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Calibri" pitchFamily="34" charset="0"/>
                <a:cs typeface="Calibri" pitchFamily="34" charset="0"/>
              </a:rPr>
              <a:t>Фразеологизмы в картинках </a:t>
            </a:r>
          </a:p>
          <a:p>
            <a:pPr algn="l"/>
            <a:r>
              <a:rPr lang="en-US" sz="3200" dirty="0" smtClean="0">
                <a:latin typeface="Calibri" pitchFamily="34" charset="0"/>
                <a:cs typeface="Calibri" pitchFamily="34" charset="0"/>
                <a:hlinkClick r:id="rId2"/>
              </a:rPr>
              <a:t>https://russkiiyazyk.ru/leksika/chto-takoe-frazeologizmy.html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35458" y="50352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60070" indent="-514350"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Беликова Полина Валерьевна</a:t>
            </a:r>
          </a:p>
          <a:p>
            <a:pPr marL="560070" indent="-514350"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Студентка 4 курса ФФ, группы Рла-15-01</a:t>
            </a:r>
          </a:p>
          <a:p>
            <a:pPr marL="560070" indent="-514350"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866" y="613123"/>
            <a:ext cx="8158688" cy="934323"/>
          </a:xfrm>
        </p:spPr>
        <p:txBody>
          <a:bodyPr/>
          <a:lstStyle/>
          <a:p>
            <a:r>
              <a:rPr lang="ru-RU" b="1" dirty="0" smtClean="0">
                <a:latin typeface="Calibri" pitchFamily="34" charset="0"/>
                <a:cs typeface="Calibri" pitchFamily="34" charset="0"/>
              </a:rPr>
              <a:t>Теория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31852" y="1688122"/>
            <a:ext cx="8918917" cy="3896751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Фразеологизм – устойчивое сочетание слов, которое выражает целостное значение и по функции соотносится с отдельным словом</a:t>
            </a:r>
          </a:p>
          <a:p>
            <a:endParaRPr lang="ru-RU" dirty="0" smtClean="0"/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Например: 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Душа в душу - дружно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Души не чаять - любить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45A399-D6EB-4E0A-AD9E-67D4EB3BB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407" y="852274"/>
            <a:ext cx="8158688" cy="751443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alibri" pitchFamily="34" charset="0"/>
                <a:cs typeface="Calibri" pitchFamily="34" charset="0"/>
              </a:rPr>
              <a:t>Инструкция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5319909-8F9E-4C77-BAE0-387E27369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5066" y="1778100"/>
            <a:ext cx="8212145" cy="422880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На слайдах будут появляться картинки. </a:t>
            </a:r>
          </a:p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Внимательно рассмотрите каждую из них.</a:t>
            </a:r>
          </a:p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В тетрадь запишите фразеологизм, соответствующий каждой картинке</a:t>
            </a:r>
          </a:p>
          <a:p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38516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14206" t="9621" r="11533" b="3059"/>
          <a:stretch>
            <a:fillRect/>
          </a:stretch>
        </p:blipFill>
        <p:spPr bwMode="auto">
          <a:xfrm>
            <a:off x="1899138" y="717452"/>
            <a:ext cx="8567225" cy="5451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Управляющая кнопка: назад 8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ÐÐ°ÑÑÐ¸Ð½ÐºÐ¸ Ð¿Ð¾ Ð·Ð°Ð¿ÑÐ¾ÑÑ ÐºÐ°Ðº ÐºÑÑÐ¸ÑÐ° Ð»Ð°Ð¿Ð¾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005" y="815339"/>
            <a:ext cx="8707900" cy="5402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294" y="1308294"/>
            <a:ext cx="8989257" cy="4775982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4566" y="994165"/>
            <a:ext cx="9485826" cy="499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ÐÐ°ÑÑÐ¸Ð½ÐºÐ¸ Ð¿Ð¾ Ð·Ð°Ð¿ÑÐ¾ÑÑ Ð·Ð°ÑÑÐ±Ð¸ÑÑ Ð½Ð° Ð½Ð¾Ñ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4228" y="984739"/>
            <a:ext cx="9369083" cy="5106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ÐÐ°ÑÑÐ¸Ð½ÐºÐ¸ Ð¿Ð¾ Ð·Ð°Ð¿ÑÐ¾ÑÑ Ð²Ð¾Ð´Ð¸ÑÑ Ð·Ð° Ð½Ð¾Ñ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959" y="1337065"/>
            <a:ext cx="9483920" cy="4085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773723" y="5472332"/>
            <a:ext cx="759655" cy="703385"/>
          </a:xfrm>
          <a:prstGeom prst="actionButtonBackPrevio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</TotalTime>
  <Words>123</Words>
  <Application>Microsoft Office PowerPoint</Application>
  <PresentationFormat>Произвольный</PresentationFormat>
  <Paragraphs>32</Paragraphs>
  <Slides>13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Немой диктант   «Угадай фразеологизм» 6 класс</vt:lpstr>
      <vt:lpstr>Теория</vt:lpstr>
      <vt:lpstr>Инструкция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Проверяем</vt:lpstr>
      <vt:lpstr>Оцени себя 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Беликова</dc:title>
  <dc:creator>vladshirokov95@gmail.com</dc:creator>
  <cp:lastModifiedBy>Поля Полина</cp:lastModifiedBy>
  <cp:revision>7</cp:revision>
  <dcterms:created xsi:type="dcterms:W3CDTF">2018-12-06T05:42:02Z</dcterms:created>
  <dcterms:modified xsi:type="dcterms:W3CDTF">2018-12-12T18:09:57Z</dcterms:modified>
</cp:coreProperties>
</file>