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О Родине, о подвигах, о славе</a:t>
            </a:r>
            <a:endParaRPr lang="ru-RU" sz="36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1"/>
            <a:ext cx="8955564" cy="547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82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Ð¾Ð¿ÑÐ¾Ñ â9 Ð£Ð·Ð½Ð°Ð¹ Ð¿ÑÐ¾Ð¸Ð·Ð²ÐµÐ´ÐµÐ½Ð¸Ðµ Ð¸ Ð°Ð²ÑÐ¾ÑÐ° Ð¿Ð¾ ÑÐ¸ÑÐ°ÑÐµ: Â« ÐÐ°ÑÐ¸! ÐÐ°ÑÐ¸ Ð¿ÑÐ¸ÑÐ»Ð¸! Ð¡Ð²Ð¾Ð±Ð¾Ð´Ð°! ÐÐµÐ³Ð°Ð¹ Ð¿Ð¾ ÑÐ»Ð¸ÑÐµ ÑÐºÐ¾Ð»ÑÐºÐ¾ ÑÐ¾ÑÐµÑÑ. ÐÐ¾Ð¶Ð½Ð¾! ÐÐ¸ Ð¶Ð°Ð½Ð´Ð°ÑÐ¼, Ð½Ð¸ Ð¿Ð¾Ð»Ð¸ÑÐ°Ð¹ Ð½Ðµ Ð¿ÑÐ¸ÑÑÑÐµÐ»ÑÑ. Ð¡Ð°Ð¼Ð¸ Ð¿Ð¾ÑÐ´Ð¸ÑÐ°Ð»Ð¸. Ð¢ÐµÐ¿ÐµÑÑ ÑÐ½Ð¾Ð²Ð° Ð²ÑÑ Ð½Ð°ÑÐµ Ð±ÑÐ´ÐµÑ! Ð¡Ð¾Ð²ÐµÑÑÐºÐ¾Ðµ, ÐºÐ°Ðº Ð´Ð¾ Ð²Ð¾Ð¹Ð½ÑÂ».  Ð. Ð. ÐÐ»Ð°Ð³Ð¸Ð½Ð¸Ð½Ð° Â«ÐÐ°Ð¿Ðµ Ð½Ð° ÑÑÐ¾Ð½ÑÂ» Ð¤. Ð. Ð¡ÐµÐ¼ÑÐ½Ð¾Ð²ÑÐºÐ¸Ð¹ Â«ÐÐ¾Ð²ÐµÑÑÑ Ð¾ ÑÑÐ¾Ð½ÑÐ¾Ð²Ð¾Ð¼ Ð´ÐµÑÑÑÐ²ÐµÂ» Ð. ÐÑÐ»Ð¾Ð² Â«Ð Ð°Ð·Ð½Ð¾ÑÐ²ÐµÑÐ½Ð°Ñ Ð¿Ð»Ð°Ð½ÐµÑÐ°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2626"/>
            <a:ext cx="9265028" cy="679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35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Ð¾Ð¿ÑÐ¾Ñ â10 Ð£Ð·Ð½Ð°Ð¹ Ð¿ÑÐ¾Ð¸Ð·Ð²ÐµÐ´ÐµÐ½Ð¸Ðµ Ð¸ Ð°Ð²ÑÐ¾ÑÐ° Ð¿Ð¾ ÑÐ¸ÑÐ°ÑÐµ: Â«ÐÐ° ÑÐ²ÐµÑÐµ Ð¶Ð¸Ð²ÑÑ Ð Ð°Ð·Ð½Ð¾ÑÐ²ÐµÑÐ½ÑÐµ Ð´ÐµÑÐ¸. ÐÐ¸Ð²ÑÑ Ð½Ð° Ð¾Ð´Ð½Ð¾Ð¹ Ð Ð°Ð·Ð½Ð¾ÑÐ²ÐµÑÐ½Ð¾Ð¹ Ð¿Ð»Ð°Ð½ÐµÑÐµÂ».  Ð. Ð. ÐÐ»Ð°Ð³Ð¸Ð½Ð¸Ð½Ð° Â«ÐÐ°Ð¿Ðµ Ð½Ð° ÑÑÐ¾Ð½ÑÂ» Ð¤. Ð. Ð¡ÐµÐ¼ÑÐ½Ð¾Ð²ÑÐºÐ¸Ð¹ Â«ÐÐ¾Ð²ÐµÑÑÑ Ð¾ ÑÑÐ¾Ð½ÑÐ¾Ð²Ð¾Ð¼ Ð´ÐµÑÑÑÐ²ÐµÂ» Ð. ÐÑÐ»Ð¾Ð² Â«Ð Ð°Ð·Ð½Ð¾ÑÐ²ÐµÑÐ½Ð°Ñ Ð¿Ð»Ð°Ð½ÐµÑÐ°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"/>
            <a:ext cx="9156509" cy="686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Ð¾Ð¿ÑÐ¾Ñ â11 Ð£Ð·Ð½Ð°Ð¹ Ð¿ÑÐ¾Ð¸Ð·Ð²ÐµÐ´ÐµÐ½Ð¸Ðµ Ð¸ Ð°Ð²ÑÐ¾ÑÐ° Ð¿Ð¾ ÑÐ¸ÑÐ°ÑÐµ: Â«ÐÐ´ÑÐ°Ð²ÑÑÐ²ÑÐ¹, Ð¿Ð°Ð¿ÐºÐ°! Ð¢Ñ Ð¾Ð¿ÑÑÑ Ð¼Ð½Ðµ ÑÐ½Ð¸Ð»ÑÑ, Ð¢Ð¾Ð»ÑÐºÐ¾ Ð² ÑÑÐ¾Ñ ÑÐ°Ð· ÐÐµ Ð½Ð° Ð²Ð¾Ð¹Ð½ÐµÂ».  Ð. Ð. ÐÐ»Ð°Ð³Ð¸Ð½Ð¸Ð½Ð° Â«ÐÐ°Ð¿Ðµ Ð½Ð° ÑÑÐ¾Ð½ÑÂ» Ð¤. Ð. Ð¡ÐµÐ¼ÑÐ½Ð¾Ð²ÑÐºÐ¸Ð¹ Â«ÐÐ¾Ð²ÐµÑÑÑ Ð¾ ÑÑÐ¾Ð½ÑÐ¾Ð²Ð¾Ð¼ Ð´ÐµÑÑÑÐ²ÐµÂ» Ð. ÐÑÐ»Ð¾Ð² Â«Ð Ð°Ð·Ð½Ð¾ÑÐ²ÐµÑÐ½Ð°Ñ Ð¿Ð»Ð°Ð½ÐµÑÐ°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42493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ÑÐ¾Ð²ÐµÑÑ ÑÐµÐ±Ñ:  â 1  â 2  â 3  â 4  â 5  â 6   â 7 â 8  â 9  â 10  â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520"/>
            <a:ext cx="9060498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26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39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9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Ð¾Ð¿ÑÐ¾Ñ â1 ÐÐ¾Ð´Ð±ÐµÑÐ¸ Ðº Ð¿Ð¾ÑÐ»Ð¾Ð²Ð¸ÑÐµ ÐµÑ Ð¿ÑÐ¾Ð´Ð¾Ð»Ð¶ÐµÐ½Ð¸Ðµ: ÐÑÐ¾ Ð·Ð° Ð Ð¾Ð´Ð¸Ð½Ñ Ð³Ð¾ÑÐ¾Ð¹, â¦ Ð´Ð¾ÑÐ¾Ð¶Ðµ Ð·Ð¾Ð»Ð¾ÑÐ° ÑÐ¾Ñ Ð¸ÑÑÐ¸Ð½Ð½ÑÐ¹ Ð³ÐµÑÐ¾Ð¹ Ð¸ ÑÑÐµÐ½Ñ Ð¿Ð¾Ð¼Ð¾Ð³Ð°Ñ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006"/>
            <a:ext cx="9396536" cy="704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1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Ð¾Ð¿ÑÐ¾Ñ â2 ÐÐ¿ÑÐµÐ´ÐµÐ»Ð¸ Ð°Ð²ÑÐ¾ÑÐ° Ð¿ÑÐ¾Ð¸Ð·Ð²ÐµÐ´ÐµÐ½Ð¸Ñ Â«Ð¡Ð¾Ð»Ð´Ð°ÑÑÐºÐ°Ñ Ð¿ÐµÑÐ½ÑÂ» Ð . Ð Ð¾Ð¶Ð´ÐµÑÑÐ²ÐµÐ½ÑÐºÐ¸Ð¹ Ð. ÐÑÐ¸ÑÑÐ°Ð²ÐºÐ¸Ð½ Ð¤. ÐÐ»Ð¸Ð½ÐºÐ° Ð. ÐÐ¾Ð½ÑÐ°Ð»Ð¾Ð²ÑÐº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55" y="404664"/>
            <a:ext cx="79688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6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Ð¾Ð¿ÑÐ¾Ñ â3 ÐÐ¿ÑÐµÐ´ÐµÐ»Ð¸ Ð°Ð²ÑÐ¾ÑÐ° Ð¿ÑÐ¾Ð¸Ð·Ð²ÐµÐ´ÐµÐ½Ð¸Ñ Â«ÐÐ¾ÑÑÑÐµÑ Ð¾ÑÑÐ°Â» Ð . Ð Ð¾Ð¶Ð´ÐµÑÑÐ²ÐµÐ½ÑÐºÐ¸Ð¹ Ð. ÐÑÐ¸ÑÑÐ°Ð²ÐºÐ¸Ð½ Ð¤. ÐÐ»Ð¸Ð½ÐºÐ° Ð. ÐÐ¾Ð½ÑÐ°Ð»Ð¾Ð²ÑÐº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700459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Ð¾Ð¿ÑÐ¾Ñ â4 ÐÐ¿ÑÐµÐ´ÐµÐ»Ð¸ Ð°Ð²ÑÐ¾ÑÐ° Ð¿ÑÐ¾Ð¸Ð·Ð²ÐµÐ´ÐµÐ½Ð¸Ñ Â«Ð ÐµÐºÐ²Ð¸ÐµÐ¼Â» Ð . Ð Ð¾Ð¶Ð´ÐµÑÑÐ²ÐµÐ½ÑÐºÐ¸Ð¹ Ð. ÐÑÐ¸ÑÑÐ°Ð²ÐºÐ¸Ð½ Ð¤. ÐÐ»Ð¸Ð½ÐºÐ° Ð. ÐÐ¾Ð½ÑÐ°Ð»Ð¾Ð²ÑÐº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642"/>
            <a:ext cx="8496944" cy="63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Ð¾Ð¿ÑÐ¾Ñ â5 ÐÐ¿ÑÐµÐ´ÐµÐ»Ð¸ Ð°Ð²ÑÐ¾ÑÐ° Ð¿ÑÐ¾Ð¸Ð·Ð²ÐµÐ´ÐµÐ½Ð¸Ñ Â«Ð¡Ð»Ð¾Ð²Ð¾ Ð¾ Ð¿Ð¾Ð±Ð¾Ð¸ÑÐµ ÐÐµÐ´Ð¾Ð²Ð¾Ð¼Â» Ð . Ð Ð¾Ð¶Ð´ÐµÑÑÐ²ÐµÐ½ÑÐºÐ¸Ð¹ Ð. ÐÑÐ¸ÑÑÐ°Ð²ÐºÐ¸Ð½ Ð¤. ÐÐ»Ð¸Ð½ÐºÐ° Ð. ÐÐ¾Ð½ÑÐ°Ð»Ð¾Ð²ÑÐº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07" y="116632"/>
            <a:ext cx="898849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92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Ð¾Ð¿ÑÐ¾Ñ â6 Ð¡Ð¾Ð¾ÑÐ½ÐµÑÐ¸ Ð¸Ð¼Ñ Ð¿Ð¾Ð»ÐºÐ¾Ð²Ð¾Ð´ÑÐ° Ð¸ Ð±Ð¸ÑÐ²Ñ: ÐÐ»ÐµÐºÑÐ°Ð½Ð´Ñ ÐÐµÐ²ÑÐºÐ¸Ð¹ ÐÑÐ»Ð¸ÐºÐ¾Ð²ÑÐºÐ°Ñ Ð±Ð¸ÑÐ²Ð° ÐÐµÐ´Ð¾Ð²Ð¾Ðµ Ð¿Ð¾Ð±Ð¾Ð¸ÑÐµ ÐÐ¾ÑÐ¾Ð´Ð¸Ð½ÑÐºÐ¾Ðµ Ñ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260648"/>
            <a:ext cx="879647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Ð¾Ð¿ÑÐ¾Ñ â7 Ð¡Ð¾Ð¾ÑÐ½ÐµÑÐ¸ Ð¸Ð¼Ñ Ð¿Ð¾Ð»ÐºÐ¾Ð²Ð¾Ð´ÑÐ° Ð¸ Ð±Ð¸ÑÐ²Ñ: ÐÐ¼Ð¸ÑÑÐ¸Ð¹ ÐÐ¾Ð½ÑÐºÐ¾Ð¹ ÐÑÐ»Ð¸ÐºÐ¾Ð²ÑÐºÐ°Ñ Ð±Ð¸ÑÐ²Ð° ÐÐµÐ´Ð¾Ð²Ð¾Ðµ Ð¿Ð¾Ð±Ð¾Ð¸ÑÐµ ÐÐ¾ÑÐ¾Ð´Ð¸Ð½ÑÐºÐ¾Ðµ Ñ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22851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75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Ð¾Ð¿ÑÐ¾Ñ â8 Ð¡Ð¾Ð¾ÑÐ½ÐµÑÐ¸ Ð¸Ð¼Ñ Ð¿Ð¾Ð»ÐºÐ¾Ð²Ð¾Ð´ÑÐ° Ð¸ Ð±Ð¸ÑÐ²Ñ: Ð. Ð. ÐÑÑÑÐ·Ð¾Ð² ÐÑÐ»Ð¸ÐºÐ¾Ð²ÑÐºÐ°Ñ Ð±Ð¸ÑÐ²Ð° ÐÐµÐ´Ð¾Ð²Ð¾Ðµ Ð¿Ð¾Ð±Ð¾Ð¸ÑÐµ ÐÐ¾ÑÐ¾Ð´Ð¸Ð½ÑÐºÐ¾Ðµ Ñ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93021" cy="689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14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414</TotalTime>
  <Words>8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 Родине, о подвигах, о славе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Musatov</dc:creator>
  <cp:lastModifiedBy>Musatov</cp:lastModifiedBy>
  <cp:revision>10</cp:revision>
  <dcterms:created xsi:type="dcterms:W3CDTF">2018-11-21T17:52:20Z</dcterms:created>
  <dcterms:modified xsi:type="dcterms:W3CDTF">2018-11-25T17:42:25Z</dcterms:modified>
</cp:coreProperties>
</file>