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6.xml" ContentType="application/vnd.openxmlformats-officedocument.theme+xml"/>
  <Override PartName="/ppt/slideLayouts/slideLayout98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6" r:id="rId2"/>
    <p:sldMasterId id="2147483692" r:id="rId3"/>
    <p:sldMasterId id="2147483708" r:id="rId4"/>
    <p:sldMasterId id="2147483724" r:id="rId5"/>
    <p:sldMasterId id="2147483740" r:id="rId6"/>
    <p:sldMasterId id="2147483756" r:id="rId7"/>
    <p:sldMasterId id="2147483772" r:id="rId8"/>
    <p:sldMasterId id="2147483788" r:id="rId9"/>
  </p:sld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0D268-6A65-4A77-9EC6-21E1D47341F8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1867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D1433-7CC0-4BEF-89F9-6AA71CE2D52E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8580857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D1433-7CC0-4BEF-89F9-6AA71CE2D52E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784391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71D76-105E-40E1-87F8-3E78076C83C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347769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826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1826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19042-FF96-4F7B-A3E2-6DE65623C11D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0302114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12CC5-323D-48B9-A5B0-2B38ABC5B7E2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458424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70B00-6162-41CB-BC06-15280255F9D8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174140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B0122-4070-430B-AF30-6B9990AB44B2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133146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0D268-6A65-4A77-9EC6-21E1D47341F8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1548244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BF628-2DF1-4D1A-9952-D62CD9A6550A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389616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700 w 2706"/>
              <a:gd name="T1" fmla="*/ 0 h 640"/>
              <a:gd name="T2" fmla="*/ 2700 w 2706"/>
              <a:gd name="T3" fmla="*/ 0 h 640"/>
              <a:gd name="T4" fmla="*/ 2586 w 2706"/>
              <a:gd name="T5" fmla="*/ 18 h 640"/>
              <a:gd name="T6" fmla="*/ 2470 w 2706"/>
              <a:gd name="T7" fmla="*/ 38 h 640"/>
              <a:gd name="T8" fmla="*/ 2352 w 2706"/>
              <a:gd name="T9" fmla="*/ 60 h 640"/>
              <a:gd name="T10" fmla="*/ 2230 w 2706"/>
              <a:gd name="T11" fmla="*/ 82 h 640"/>
              <a:gd name="T12" fmla="*/ 2106 w 2706"/>
              <a:gd name="T13" fmla="*/ 108 h 640"/>
              <a:gd name="T14" fmla="*/ 1978 w 2706"/>
              <a:gd name="T15" fmla="*/ 134 h 640"/>
              <a:gd name="T16" fmla="*/ 1848 w 2706"/>
              <a:gd name="T17" fmla="*/ 164 h 640"/>
              <a:gd name="T18" fmla="*/ 1714 w 2706"/>
              <a:gd name="T19" fmla="*/ 194 h 640"/>
              <a:gd name="T20" fmla="*/ 1714 w 2706"/>
              <a:gd name="T21" fmla="*/ 194 h 640"/>
              <a:gd name="T22" fmla="*/ 1472 w 2706"/>
              <a:gd name="T23" fmla="*/ 252 h 640"/>
              <a:gd name="T24" fmla="*/ 1236 w 2706"/>
              <a:gd name="T25" fmla="*/ 304 h 640"/>
              <a:gd name="T26" fmla="*/ 1010 w 2706"/>
              <a:gd name="T27" fmla="*/ 352 h 640"/>
              <a:gd name="T28" fmla="*/ 792 w 2706"/>
              <a:gd name="T29" fmla="*/ 398 h 640"/>
              <a:gd name="T30" fmla="*/ 584 w 2706"/>
              <a:gd name="T31" fmla="*/ 438 h 640"/>
              <a:gd name="T32" fmla="*/ 382 w 2706"/>
              <a:gd name="T33" fmla="*/ 474 h 640"/>
              <a:gd name="T34" fmla="*/ 188 w 2706"/>
              <a:gd name="T35" fmla="*/ 508 h 640"/>
              <a:gd name="T36" fmla="*/ 0 w 2706"/>
              <a:gd name="T37" fmla="*/ 538 h 640"/>
              <a:gd name="T38" fmla="*/ 0 w 2706"/>
              <a:gd name="T39" fmla="*/ 538 h 640"/>
              <a:gd name="T40" fmla="*/ 130 w 2706"/>
              <a:gd name="T41" fmla="*/ 556 h 640"/>
              <a:gd name="T42" fmla="*/ 254 w 2706"/>
              <a:gd name="T43" fmla="*/ 572 h 640"/>
              <a:gd name="T44" fmla="*/ 374 w 2706"/>
              <a:gd name="T45" fmla="*/ 586 h 640"/>
              <a:gd name="T46" fmla="*/ 492 w 2706"/>
              <a:gd name="T47" fmla="*/ 598 h 640"/>
              <a:gd name="T48" fmla="*/ 606 w 2706"/>
              <a:gd name="T49" fmla="*/ 610 h 640"/>
              <a:gd name="T50" fmla="*/ 716 w 2706"/>
              <a:gd name="T51" fmla="*/ 618 h 640"/>
              <a:gd name="T52" fmla="*/ 822 w 2706"/>
              <a:gd name="T53" fmla="*/ 626 h 640"/>
              <a:gd name="T54" fmla="*/ 926 w 2706"/>
              <a:gd name="T55" fmla="*/ 632 h 640"/>
              <a:gd name="T56" fmla="*/ 1028 w 2706"/>
              <a:gd name="T57" fmla="*/ 636 h 640"/>
              <a:gd name="T58" fmla="*/ 1126 w 2706"/>
              <a:gd name="T59" fmla="*/ 638 h 640"/>
              <a:gd name="T60" fmla="*/ 1220 w 2706"/>
              <a:gd name="T61" fmla="*/ 640 h 640"/>
              <a:gd name="T62" fmla="*/ 1312 w 2706"/>
              <a:gd name="T63" fmla="*/ 640 h 640"/>
              <a:gd name="T64" fmla="*/ 1402 w 2706"/>
              <a:gd name="T65" fmla="*/ 638 h 640"/>
              <a:gd name="T66" fmla="*/ 1490 w 2706"/>
              <a:gd name="T67" fmla="*/ 636 h 640"/>
              <a:gd name="T68" fmla="*/ 1574 w 2706"/>
              <a:gd name="T69" fmla="*/ 632 h 640"/>
              <a:gd name="T70" fmla="*/ 1656 w 2706"/>
              <a:gd name="T71" fmla="*/ 626 h 640"/>
              <a:gd name="T72" fmla="*/ 1734 w 2706"/>
              <a:gd name="T73" fmla="*/ 620 h 640"/>
              <a:gd name="T74" fmla="*/ 1812 w 2706"/>
              <a:gd name="T75" fmla="*/ 612 h 640"/>
              <a:gd name="T76" fmla="*/ 1886 w 2706"/>
              <a:gd name="T77" fmla="*/ 602 h 640"/>
              <a:gd name="T78" fmla="*/ 1960 w 2706"/>
              <a:gd name="T79" fmla="*/ 592 h 640"/>
              <a:gd name="T80" fmla="*/ 2030 w 2706"/>
              <a:gd name="T81" fmla="*/ 580 h 640"/>
              <a:gd name="T82" fmla="*/ 2100 w 2706"/>
              <a:gd name="T83" fmla="*/ 568 h 640"/>
              <a:gd name="T84" fmla="*/ 2166 w 2706"/>
              <a:gd name="T85" fmla="*/ 554 h 640"/>
              <a:gd name="T86" fmla="*/ 2232 w 2706"/>
              <a:gd name="T87" fmla="*/ 540 h 640"/>
              <a:gd name="T88" fmla="*/ 2296 w 2706"/>
              <a:gd name="T89" fmla="*/ 524 h 640"/>
              <a:gd name="T90" fmla="*/ 2358 w 2706"/>
              <a:gd name="T91" fmla="*/ 508 h 640"/>
              <a:gd name="T92" fmla="*/ 2418 w 2706"/>
              <a:gd name="T93" fmla="*/ 490 h 640"/>
              <a:gd name="T94" fmla="*/ 2478 w 2706"/>
              <a:gd name="T95" fmla="*/ 472 h 640"/>
              <a:gd name="T96" fmla="*/ 2592 w 2706"/>
              <a:gd name="T97" fmla="*/ 432 h 640"/>
              <a:gd name="T98" fmla="*/ 2702 w 2706"/>
              <a:gd name="T99" fmla="*/ 390 h 640"/>
              <a:gd name="T100" fmla="*/ 2702 w 2706"/>
              <a:gd name="T101" fmla="*/ 390 h 640"/>
              <a:gd name="T102" fmla="*/ 2706 w 2706"/>
              <a:gd name="T103" fmla="*/ 388 h 640"/>
              <a:gd name="T104" fmla="*/ 2706 w 2706"/>
              <a:gd name="T105" fmla="*/ 388 h 640"/>
              <a:gd name="T106" fmla="*/ 2706 w 2706"/>
              <a:gd name="T107" fmla="*/ 0 h 640"/>
              <a:gd name="T108" fmla="*/ 2706 w 2706"/>
              <a:gd name="T109" fmla="*/ 0 h 640"/>
              <a:gd name="T110" fmla="*/ 2700 w 2706"/>
              <a:gd name="T111" fmla="*/ 0 h 640"/>
              <a:gd name="T112" fmla="*/ 2700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5216 w 5216"/>
              <a:gd name="T1" fmla="*/ 714 h 762"/>
              <a:gd name="T2" fmla="*/ 4984 w 5216"/>
              <a:gd name="T3" fmla="*/ 686 h 762"/>
              <a:gd name="T4" fmla="*/ 4478 w 5216"/>
              <a:gd name="T5" fmla="*/ 610 h 762"/>
              <a:gd name="T6" fmla="*/ 3914 w 5216"/>
              <a:gd name="T7" fmla="*/ 508 h 762"/>
              <a:gd name="T8" fmla="*/ 3286 w 5216"/>
              <a:gd name="T9" fmla="*/ 374 h 762"/>
              <a:gd name="T10" fmla="*/ 2946 w 5216"/>
              <a:gd name="T11" fmla="*/ 296 h 762"/>
              <a:gd name="T12" fmla="*/ 2682 w 5216"/>
              <a:gd name="T13" fmla="*/ 236 h 762"/>
              <a:gd name="T14" fmla="*/ 2430 w 5216"/>
              <a:gd name="T15" fmla="*/ 184 h 762"/>
              <a:gd name="T16" fmla="*/ 2190 w 5216"/>
              <a:gd name="T17" fmla="*/ 140 h 762"/>
              <a:gd name="T18" fmla="*/ 1960 w 5216"/>
              <a:gd name="T19" fmla="*/ 102 h 762"/>
              <a:gd name="T20" fmla="*/ 1740 w 5216"/>
              <a:gd name="T21" fmla="*/ 72 h 762"/>
              <a:gd name="T22" fmla="*/ 1334 w 5216"/>
              <a:gd name="T23" fmla="*/ 28 h 762"/>
              <a:gd name="T24" fmla="*/ 970 w 5216"/>
              <a:gd name="T25" fmla="*/ 4 h 762"/>
              <a:gd name="T26" fmla="*/ 644 w 5216"/>
              <a:gd name="T27" fmla="*/ 0 h 762"/>
              <a:gd name="T28" fmla="*/ 358 w 5216"/>
              <a:gd name="T29" fmla="*/ 10 h 762"/>
              <a:gd name="T30" fmla="*/ 110 w 5216"/>
              <a:gd name="T31" fmla="*/ 32 h 762"/>
              <a:gd name="T32" fmla="*/ 0 w 5216"/>
              <a:gd name="T33" fmla="*/ 48 h 762"/>
              <a:gd name="T34" fmla="*/ 314 w 5216"/>
              <a:gd name="T35" fmla="*/ 86 h 762"/>
              <a:gd name="T36" fmla="*/ 652 w 5216"/>
              <a:gd name="T37" fmla="*/ 140 h 762"/>
              <a:gd name="T38" fmla="*/ 1014 w 5216"/>
              <a:gd name="T39" fmla="*/ 210 h 762"/>
              <a:gd name="T40" fmla="*/ 1402 w 5216"/>
              <a:gd name="T41" fmla="*/ 296 h 762"/>
              <a:gd name="T42" fmla="*/ 1756 w 5216"/>
              <a:gd name="T43" fmla="*/ 378 h 762"/>
              <a:gd name="T44" fmla="*/ 2408 w 5216"/>
              <a:gd name="T45" fmla="*/ 516 h 762"/>
              <a:gd name="T46" fmla="*/ 2708 w 5216"/>
              <a:gd name="T47" fmla="*/ 572 h 762"/>
              <a:gd name="T48" fmla="*/ 2992 w 5216"/>
              <a:gd name="T49" fmla="*/ 620 h 762"/>
              <a:gd name="T50" fmla="*/ 3260 w 5216"/>
              <a:gd name="T51" fmla="*/ 662 h 762"/>
              <a:gd name="T52" fmla="*/ 3512 w 5216"/>
              <a:gd name="T53" fmla="*/ 694 h 762"/>
              <a:gd name="T54" fmla="*/ 3750 w 5216"/>
              <a:gd name="T55" fmla="*/ 722 h 762"/>
              <a:gd name="T56" fmla="*/ 3974 w 5216"/>
              <a:gd name="T57" fmla="*/ 740 h 762"/>
              <a:gd name="T58" fmla="*/ 4184 w 5216"/>
              <a:gd name="T59" fmla="*/ 754 h 762"/>
              <a:gd name="T60" fmla="*/ 4384 w 5216"/>
              <a:gd name="T61" fmla="*/ 762 h 762"/>
              <a:gd name="T62" fmla="*/ 4570 w 5216"/>
              <a:gd name="T63" fmla="*/ 762 h 762"/>
              <a:gd name="T64" fmla="*/ 4746 w 5216"/>
              <a:gd name="T65" fmla="*/ 758 h 762"/>
              <a:gd name="T66" fmla="*/ 4912 w 5216"/>
              <a:gd name="T67" fmla="*/ 748 h 762"/>
              <a:gd name="T68" fmla="*/ 5068 w 5216"/>
              <a:gd name="T69" fmla="*/ 732 h 762"/>
              <a:gd name="T70" fmla="*/ 5216 w 5216"/>
              <a:gd name="T71" fmla="*/ 714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70 h 694"/>
              <a:gd name="T2" fmla="*/ 0 w 5144"/>
              <a:gd name="T3" fmla="*/ 70 h 694"/>
              <a:gd name="T4" fmla="*/ 18 w 5144"/>
              <a:gd name="T5" fmla="*/ 66 h 694"/>
              <a:gd name="T6" fmla="*/ 72 w 5144"/>
              <a:gd name="T7" fmla="*/ 56 h 694"/>
              <a:gd name="T8" fmla="*/ 164 w 5144"/>
              <a:gd name="T9" fmla="*/ 42 h 694"/>
              <a:gd name="T10" fmla="*/ 224 w 5144"/>
              <a:gd name="T11" fmla="*/ 34 h 694"/>
              <a:gd name="T12" fmla="*/ 294 w 5144"/>
              <a:gd name="T13" fmla="*/ 26 h 694"/>
              <a:gd name="T14" fmla="*/ 372 w 5144"/>
              <a:gd name="T15" fmla="*/ 20 h 694"/>
              <a:gd name="T16" fmla="*/ 462 w 5144"/>
              <a:gd name="T17" fmla="*/ 14 h 694"/>
              <a:gd name="T18" fmla="*/ 560 w 5144"/>
              <a:gd name="T19" fmla="*/ 8 h 694"/>
              <a:gd name="T20" fmla="*/ 670 w 5144"/>
              <a:gd name="T21" fmla="*/ 4 h 694"/>
              <a:gd name="T22" fmla="*/ 790 w 5144"/>
              <a:gd name="T23" fmla="*/ 2 h 694"/>
              <a:gd name="T24" fmla="*/ 920 w 5144"/>
              <a:gd name="T25" fmla="*/ 0 h 694"/>
              <a:gd name="T26" fmla="*/ 1060 w 5144"/>
              <a:gd name="T27" fmla="*/ 2 h 694"/>
              <a:gd name="T28" fmla="*/ 1210 w 5144"/>
              <a:gd name="T29" fmla="*/ 6 h 694"/>
              <a:gd name="T30" fmla="*/ 1372 w 5144"/>
              <a:gd name="T31" fmla="*/ 14 h 694"/>
              <a:gd name="T32" fmla="*/ 1544 w 5144"/>
              <a:gd name="T33" fmla="*/ 24 h 694"/>
              <a:gd name="T34" fmla="*/ 1726 w 5144"/>
              <a:gd name="T35" fmla="*/ 40 h 694"/>
              <a:gd name="T36" fmla="*/ 1920 w 5144"/>
              <a:gd name="T37" fmla="*/ 58 h 694"/>
              <a:gd name="T38" fmla="*/ 2126 w 5144"/>
              <a:gd name="T39" fmla="*/ 80 h 694"/>
              <a:gd name="T40" fmla="*/ 2342 w 5144"/>
              <a:gd name="T41" fmla="*/ 106 h 694"/>
              <a:gd name="T42" fmla="*/ 2570 w 5144"/>
              <a:gd name="T43" fmla="*/ 138 h 694"/>
              <a:gd name="T44" fmla="*/ 2808 w 5144"/>
              <a:gd name="T45" fmla="*/ 174 h 694"/>
              <a:gd name="T46" fmla="*/ 3058 w 5144"/>
              <a:gd name="T47" fmla="*/ 216 h 694"/>
              <a:gd name="T48" fmla="*/ 3320 w 5144"/>
              <a:gd name="T49" fmla="*/ 266 h 694"/>
              <a:gd name="T50" fmla="*/ 3594 w 5144"/>
              <a:gd name="T51" fmla="*/ 320 h 694"/>
              <a:gd name="T52" fmla="*/ 3880 w 5144"/>
              <a:gd name="T53" fmla="*/ 380 h 694"/>
              <a:gd name="T54" fmla="*/ 4178 w 5144"/>
              <a:gd name="T55" fmla="*/ 448 h 694"/>
              <a:gd name="T56" fmla="*/ 4488 w 5144"/>
              <a:gd name="T57" fmla="*/ 522 h 694"/>
              <a:gd name="T58" fmla="*/ 4810 w 5144"/>
              <a:gd name="T59" fmla="*/ 604 h 694"/>
              <a:gd name="T60" fmla="*/ 5144 w 5144"/>
              <a:gd name="T61" fmla="*/ 694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584 h 584"/>
              <a:gd name="T2" fmla="*/ 0 w 3112"/>
              <a:gd name="T3" fmla="*/ 584 h 584"/>
              <a:gd name="T4" fmla="*/ 90 w 3112"/>
              <a:gd name="T5" fmla="*/ 560 h 584"/>
              <a:gd name="T6" fmla="*/ 336 w 3112"/>
              <a:gd name="T7" fmla="*/ 498 h 584"/>
              <a:gd name="T8" fmla="*/ 506 w 3112"/>
              <a:gd name="T9" fmla="*/ 456 h 584"/>
              <a:gd name="T10" fmla="*/ 702 w 3112"/>
              <a:gd name="T11" fmla="*/ 410 h 584"/>
              <a:gd name="T12" fmla="*/ 920 w 3112"/>
              <a:gd name="T13" fmla="*/ 360 h 584"/>
              <a:gd name="T14" fmla="*/ 1154 w 3112"/>
              <a:gd name="T15" fmla="*/ 306 h 584"/>
              <a:gd name="T16" fmla="*/ 1402 w 3112"/>
              <a:gd name="T17" fmla="*/ 254 h 584"/>
              <a:gd name="T18" fmla="*/ 1656 w 3112"/>
              <a:gd name="T19" fmla="*/ 202 h 584"/>
              <a:gd name="T20" fmla="*/ 1916 w 3112"/>
              <a:gd name="T21" fmla="*/ 154 h 584"/>
              <a:gd name="T22" fmla="*/ 2174 w 3112"/>
              <a:gd name="T23" fmla="*/ 108 h 584"/>
              <a:gd name="T24" fmla="*/ 2302 w 3112"/>
              <a:gd name="T25" fmla="*/ 88 h 584"/>
              <a:gd name="T26" fmla="*/ 2426 w 3112"/>
              <a:gd name="T27" fmla="*/ 68 h 584"/>
              <a:gd name="T28" fmla="*/ 2550 w 3112"/>
              <a:gd name="T29" fmla="*/ 52 h 584"/>
              <a:gd name="T30" fmla="*/ 2670 w 3112"/>
              <a:gd name="T31" fmla="*/ 36 h 584"/>
              <a:gd name="T32" fmla="*/ 2788 w 3112"/>
              <a:gd name="T33" fmla="*/ 24 h 584"/>
              <a:gd name="T34" fmla="*/ 2900 w 3112"/>
              <a:gd name="T35" fmla="*/ 14 h 584"/>
              <a:gd name="T36" fmla="*/ 3008 w 3112"/>
              <a:gd name="T37" fmla="*/ 6 h 584"/>
              <a:gd name="T38" fmla="*/ 3112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8192 w 8196"/>
              <a:gd name="T1" fmla="*/ 512 h 1192"/>
              <a:gd name="T2" fmla="*/ 8040 w 8196"/>
              <a:gd name="T3" fmla="*/ 570 h 1192"/>
              <a:gd name="T4" fmla="*/ 7878 w 8196"/>
              <a:gd name="T5" fmla="*/ 620 h 1192"/>
              <a:gd name="T6" fmla="*/ 7706 w 8196"/>
              <a:gd name="T7" fmla="*/ 666 h 1192"/>
              <a:gd name="T8" fmla="*/ 7522 w 8196"/>
              <a:gd name="T9" fmla="*/ 702 h 1192"/>
              <a:gd name="T10" fmla="*/ 7322 w 8196"/>
              <a:gd name="T11" fmla="*/ 730 h 1192"/>
              <a:gd name="T12" fmla="*/ 7106 w 8196"/>
              <a:gd name="T13" fmla="*/ 750 h 1192"/>
              <a:gd name="T14" fmla="*/ 6872 w 8196"/>
              <a:gd name="T15" fmla="*/ 762 h 1192"/>
              <a:gd name="T16" fmla="*/ 6618 w 8196"/>
              <a:gd name="T17" fmla="*/ 760 h 1192"/>
              <a:gd name="T18" fmla="*/ 6342 w 8196"/>
              <a:gd name="T19" fmla="*/ 750 h 1192"/>
              <a:gd name="T20" fmla="*/ 6042 w 8196"/>
              <a:gd name="T21" fmla="*/ 726 h 1192"/>
              <a:gd name="T22" fmla="*/ 5716 w 8196"/>
              <a:gd name="T23" fmla="*/ 690 h 1192"/>
              <a:gd name="T24" fmla="*/ 5364 w 8196"/>
              <a:gd name="T25" fmla="*/ 642 h 1192"/>
              <a:gd name="T26" fmla="*/ 4982 w 8196"/>
              <a:gd name="T27" fmla="*/ 578 h 1192"/>
              <a:gd name="T28" fmla="*/ 4568 w 8196"/>
              <a:gd name="T29" fmla="*/ 500 h 1192"/>
              <a:gd name="T30" fmla="*/ 4122 w 8196"/>
              <a:gd name="T31" fmla="*/ 406 h 1192"/>
              <a:gd name="T32" fmla="*/ 3640 w 8196"/>
              <a:gd name="T33" fmla="*/ 296 h 1192"/>
              <a:gd name="T34" fmla="*/ 3396 w 8196"/>
              <a:gd name="T35" fmla="*/ 240 h 1192"/>
              <a:gd name="T36" fmla="*/ 2934 w 8196"/>
              <a:gd name="T37" fmla="*/ 148 h 1192"/>
              <a:gd name="T38" fmla="*/ 2512 w 8196"/>
              <a:gd name="T39" fmla="*/ 82 h 1192"/>
              <a:gd name="T40" fmla="*/ 2126 w 8196"/>
              <a:gd name="T41" fmla="*/ 36 h 1192"/>
              <a:gd name="T42" fmla="*/ 1776 w 8196"/>
              <a:gd name="T43" fmla="*/ 10 h 1192"/>
              <a:gd name="T44" fmla="*/ 1462 w 8196"/>
              <a:gd name="T45" fmla="*/ 0 h 1192"/>
              <a:gd name="T46" fmla="*/ 1182 w 8196"/>
              <a:gd name="T47" fmla="*/ 4 h 1192"/>
              <a:gd name="T48" fmla="*/ 934 w 8196"/>
              <a:gd name="T49" fmla="*/ 20 h 1192"/>
              <a:gd name="T50" fmla="*/ 716 w 8196"/>
              <a:gd name="T51" fmla="*/ 44 h 1192"/>
              <a:gd name="T52" fmla="*/ 530 w 8196"/>
              <a:gd name="T53" fmla="*/ 74 h 1192"/>
              <a:gd name="T54" fmla="*/ 374 w 8196"/>
              <a:gd name="T55" fmla="*/ 108 h 1192"/>
              <a:gd name="T56" fmla="*/ 248 w 8196"/>
              <a:gd name="T57" fmla="*/ 144 h 1192"/>
              <a:gd name="T58" fmla="*/ 148 w 8196"/>
              <a:gd name="T59" fmla="*/ 176 h 1192"/>
              <a:gd name="T60" fmla="*/ 48 w 8196"/>
              <a:gd name="T61" fmla="*/ 216 h 1192"/>
              <a:gd name="T62" fmla="*/ 0 w 8196"/>
              <a:gd name="T63" fmla="*/ 240 h 1192"/>
              <a:gd name="T64" fmla="*/ 8192 w 8196"/>
              <a:gd name="T65" fmla="*/ 1192 h 1192"/>
              <a:gd name="T66" fmla="*/ 8196 w 8196"/>
              <a:gd name="T67" fmla="*/ 1186 h 1192"/>
              <a:gd name="T68" fmla="*/ 8196 w 8196"/>
              <a:gd name="T69" fmla="*/ 510 h 1192"/>
              <a:gd name="T70" fmla="*/ 8192 w 8196"/>
              <a:gd name="T71" fmla="*/ 512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B2BEC-C32D-432E-A0C3-D8CB8207CE11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750001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67E06-61EB-434B-8F3D-5F01027C752D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6121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71D76-105E-40E1-87F8-3E78076C83C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522730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9AA50-8155-48B7-9854-5E82B669B76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592727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F149E-2F0C-40D5-AD74-E9787A0CD243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551997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F25F3-4268-4E3C-A2B1-B66ABAD96DD4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9064395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B375A-CCDB-498B-ADA5-E59CA4195F4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26623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C686F-5AF1-417A-85DD-B268613D2049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1987849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D1433-7CC0-4BEF-89F9-6AA71CE2D52E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033829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71D76-105E-40E1-87F8-3E78076C83C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106987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826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1826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19042-FF96-4F7B-A3E2-6DE65623C11D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334912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12CC5-323D-48B9-A5B0-2B38ABC5B7E2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1367559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70B00-6162-41CB-BC06-15280255F9D8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36108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826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1826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19042-FF96-4F7B-A3E2-6DE65623C11D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4746060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B0122-4070-430B-AF30-6B9990AB44B2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613433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0D268-6A65-4A77-9EC6-21E1D47341F8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025909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BF628-2DF1-4D1A-9952-D62CD9A6550A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127364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700 w 2706"/>
              <a:gd name="T1" fmla="*/ 0 h 640"/>
              <a:gd name="T2" fmla="*/ 2700 w 2706"/>
              <a:gd name="T3" fmla="*/ 0 h 640"/>
              <a:gd name="T4" fmla="*/ 2586 w 2706"/>
              <a:gd name="T5" fmla="*/ 18 h 640"/>
              <a:gd name="T6" fmla="*/ 2470 w 2706"/>
              <a:gd name="T7" fmla="*/ 38 h 640"/>
              <a:gd name="T8" fmla="*/ 2352 w 2706"/>
              <a:gd name="T9" fmla="*/ 60 h 640"/>
              <a:gd name="T10" fmla="*/ 2230 w 2706"/>
              <a:gd name="T11" fmla="*/ 82 h 640"/>
              <a:gd name="T12" fmla="*/ 2106 w 2706"/>
              <a:gd name="T13" fmla="*/ 108 h 640"/>
              <a:gd name="T14" fmla="*/ 1978 w 2706"/>
              <a:gd name="T15" fmla="*/ 134 h 640"/>
              <a:gd name="T16" fmla="*/ 1848 w 2706"/>
              <a:gd name="T17" fmla="*/ 164 h 640"/>
              <a:gd name="T18" fmla="*/ 1714 w 2706"/>
              <a:gd name="T19" fmla="*/ 194 h 640"/>
              <a:gd name="T20" fmla="*/ 1714 w 2706"/>
              <a:gd name="T21" fmla="*/ 194 h 640"/>
              <a:gd name="T22" fmla="*/ 1472 w 2706"/>
              <a:gd name="T23" fmla="*/ 252 h 640"/>
              <a:gd name="T24" fmla="*/ 1236 w 2706"/>
              <a:gd name="T25" fmla="*/ 304 h 640"/>
              <a:gd name="T26" fmla="*/ 1010 w 2706"/>
              <a:gd name="T27" fmla="*/ 352 h 640"/>
              <a:gd name="T28" fmla="*/ 792 w 2706"/>
              <a:gd name="T29" fmla="*/ 398 h 640"/>
              <a:gd name="T30" fmla="*/ 584 w 2706"/>
              <a:gd name="T31" fmla="*/ 438 h 640"/>
              <a:gd name="T32" fmla="*/ 382 w 2706"/>
              <a:gd name="T33" fmla="*/ 474 h 640"/>
              <a:gd name="T34" fmla="*/ 188 w 2706"/>
              <a:gd name="T35" fmla="*/ 508 h 640"/>
              <a:gd name="T36" fmla="*/ 0 w 2706"/>
              <a:gd name="T37" fmla="*/ 538 h 640"/>
              <a:gd name="T38" fmla="*/ 0 w 2706"/>
              <a:gd name="T39" fmla="*/ 538 h 640"/>
              <a:gd name="T40" fmla="*/ 130 w 2706"/>
              <a:gd name="T41" fmla="*/ 556 h 640"/>
              <a:gd name="T42" fmla="*/ 254 w 2706"/>
              <a:gd name="T43" fmla="*/ 572 h 640"/>
              <a:gd name="T44" fmla="*/ 374 w 2706"/>
              <a:gd name="T45" fmla="*/ 586 h 640"/>
              <a:gd name="T46" fmla="*/ 492 w 2706"/>
              <a:gd name="T47" fmla="*/ 598 h 640"/>
              <a:gd name="T48" fmla="*/ 606 w 2706"/>
              <a:gd name="T49" fmla="*/ 610 h 640"/>
              <a:gd name="T50" fmla="*/ 716 w 2706"/>
              <a:gd name="T51" fmla="*/ 618 h 640"/>
              <a:gd name="T52" fmla="*/ 822 w 2706"/>
              <a:gd name="T53" fmla="*/ 626 h 640"/>
              <a:gd name="T54" fmla="*/ 926 w 2706"/>
              <a:gd name="T55" fmla="*/ 632 h 640"/>
              <a:gd name="T56" fmla="*/ 1028 w 2706"/>
              <a:gd name="T57" fmla="*/ 636 h 640"/>
              <a:gd name="T58" fmla="*/ 1126 w 2706"/>
              <a:gd name="T59" fmla="*/ 638 h 640"/>
              <a:gd name="T60" fmla="*/ 1220 w 2706"/>
              <a:gd name="T61" fmla="*/ 640 h 640"/>
              <a:gd name="T62" fmla="*/ 1312 w 2706"/>
              <a:gd name="T63" fmla="*/ 640 h 640"/>
              <a:gd name="T64" fmla="*/ 1402 w 2706"/>
              <a:gd name="T65" fmla="*/ 638 h 640"/>
              <a:gd name="T66" fmla="*/ 1490 w 2706"/>
              <a:gd name="T67" fmla="*/ 636 h 640"/>
              <a:gd name="T68" fmla="*/ 1574 w 2706"/>
              <a:gd name="T69" fmla="*/ 632 h 640"/>
              <a:gd name="T70" fmla="*/ 1656 w 2706"/>
              <a:gd name="T71" fmla="*/ 626 h 640"/>
              <a:gd name="T72" fmla="*/ 1734 w 2706"/>
              <a:gd name="T73" fmla="*/ 620 h 640"/>
              <a:gd name="T74" fmla="*/ 1812 w 2706"/>
              <a:gd name="T75" fmla="*/ 612 h 640"/>
              <a:gd name="T76" fmla="*/ 1886 w 2706"/>
              <a:gd name="T77" fmla="*/ 602 h 640"/>
              <a:gd name="T78" fmla="*/ 1960 w 2706"/>
              <a:gd name="T79" fmla="*/ 592 h 640"/>
              <a:gd name="T80" fmla="*/ 2030 w 2706"/>
              <a:gd name="T81" fmla="*/ 580 h 640"/>
              <a:gd name="T82" fmla="*/ 2100 w 2706"/>
              <a:gd name="T83" fmla="*/ 568 h 640"/>
              <a:gd name="T84" fmla="*/ 2166 w 2706"/>
              <a:gd name="T85" fmla="*/ 554 h 640"/>
              <a:gd name="T86" fmla="*/ 2232 w 2706"/>
              <a:gd name="T87" fmla="*/ 540 h 640"/>
              <a:gd name="T88" fmla="*/ 2296 w 2706"/>
              <a:gd name="T89" fmla="*/ 524 h 640"/>
              <a:gd name="T90" fmla="*/ 2358 w 2706"/>
              <a:gd name="T91" fmla="*/ 508 h 640"/>
              <a:gd name="T92" fmla="*/ 2418 w 2706"/>
              <a:gd name="T93" fmla="*/ 490 h 640"/>
              <a:gd name="T94" fmla="*/ 2478 w 2706"/>
              <a:gd name="T95" fmla="*/ 472 h 640"/>
              <a:gd name="T96" fmla="*/ 2592 w 2706"/>
              <a:gd name="T97" fmla="*/ 432 h 640"/>
              <a:gd name="T98" fmla="*/ 2702 w 2706"/>
              <a:gd name="T99" fmla="*/ 390 h 640"/>
              <a:gd name="T100" fmla="*/ 2702 w 2706"/>
              <a:gd name="T101" fmla="*/ 390 h 640"/>
              <a:gd name="T102" fmla="*/ 2706 w 2706"/>
              <a:gd name="T103" fmla="*/ 388 h 640"/>
              <a:gd name="T104" fmla="*/ 2706 w 2706"/>
              <a:gd name="T105" fmla="*/ 388 h 640"/>
              <a:gd name="T106" fmla="*/ 2706 w 2706"/>
              <a:gd name="T107" fmla="*/ 0 h 640"/>
              <a:gd name="T108" fmla="*/ 2706 w 2706"/>
              <a:gd name="T109" fmla="*/ 0 h 640"/>
              <a:gd name="T110" fmla="*/ 2700 w 2706"/>
              <a:gd name="T111" fmla="*/ 0 h 640"/>
              <a:gd name="T112" fmla="*/ 2700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5216 w 5216"/>
              <a:gd name="T1" fmla="*/ 714 h 762"/>
              <a:gd name="T2" fmla="*/ 4984 w 5216"/>
              <a:gd name="T3" fmla="*/ 686 h 762"/>
              <a:gd name="T4" fmla="*/ 4478 w 5216"/>
              <a:gd name="T5" fmla="*/ 610 h 762"/>
              <a:gd name="T6" fmla="*/ 3914 w 5216"/>
              <a:gd name="T7" fmla="*/ 508 h 762"/>
              <a:gd name="T8" fmla="*/ 3286 w 5216"/>
              <a:gd name="T9" fmla="*/ 374 h 762"/>
              <a:gd name="T10" fmla="*/ 2946 w 5216"/>
              <a:gd name="T11" fmla="*/ 296 h 762"/>
              <a:gd name="T12" fmla="*/ 2682 w 5216"/>
              <a:gd name="T13" fmla="*/ 236 h 762"/>
              <a:gd name="T14" fmla="*/ 2430 w 5216"/>
              <a:gd name="T15" fmla="*/ 184 h 762"/>
              <a:gd name="T16" fmla="*/ 2190 w 5216"/>
              <a:gd name="T17" fmla="*/ 140 h 762"/>
              <a:gd name="T18" fmla="*/ 1960 w 5216"/>
              <a:gd name="T19" fmla="*/ 102 h 762"/>
              <a:gd name="T20" fmla="*/ 1740 w 5216"/>
              <a:gd name="T21" fmla="*/ 72 h 762"/>
              <a:gd name="T22" fmla="*/ 1334 w 5216"/>
              <a:gd name="T23" fmla="*/ 28 h 762"/>
              <a:gd name="T24" fmla="*/ 970 w 5216"/>
              <a:gd name="T25" fmla="*/ 4 h 762"/>
              <a:gd name="T26" fmla="*/ 644 w 5216"/>
              <a:gd name="T27" fmla="*/ 0 h 762"/>
              <a:gd name="T28" fmla="*/ 358 w 5216"/>
              <a:gd name="T29" fmla="*/ 10 h 762"/>
              <a:gd name="T30" fmla="*/ 110 w 5216"/>
              <a:gd name="T31" fmla="*/ 32 h 762"/>
              <a:gd name="T32" fmla="*/ 0 w 5216"/>
              <a:gd name="T33" fmla="*/ 48 h 762"/>
              <a:gd name="T34" fmla="*/ 314 w 5216"/>
              <a:gd name="T35" fmla="*/ 86 h 762"/>
              <a:gd name="T36" fmla="*/ 652 w 5216"/>
              <a:gd name="T37" fmla="*/ 140 h 762"/>
              <a:gd name="T38" fmla="*/ 1014 w 5216"/>
              <a:gd name="T39" fmla="*/ 210 h 762"/>
              <a:gd name="T40" fmla="*/ 1402 w 5216"/>
              <a:gd name="T41" fmla="*/ 296 h 762"/>
              <a:gd name="T42" fmla="*/ 1756 w 5216"/>
              <a:gd name="T43" fmla="*/ 378 h 762"/>
              <a:gd name="T44" fmla="*/ 2408 w 5216"/>
              <a:gd name="T45" fmla="*/ 516 h 762"/>
              <a:gd name="T46" fmla="*/ 2708 w 5216"/>
              <a:gd name="T47" fmla="*/ 572 h 762"/>
              <a:gd name="T48" fmla="*/ 2992 w 5216"/>
              <a:gd name="T49" fmla="*/ 620 h 762"/>
              <a:gd name="T50" fmla="*/ 3260 w 5216"/>
              <a:gd name="T51" fmla="*/ 662 h 762"/>
              <a:gd name="T52" fmla="*/ 3512 w 5216"/>
              <a:gd name="T53" fmla="*/ 694 h 762"/>
              <a:gd name="T54" fmla="*/ 3750 w 5216"/>
              <a:gd name="T55" fmla="*/ 722 h 762"/>
              <a:gd name="T56" fmla="*/ 3974 w 5216"/>
              <a:gd name="T57" fmla="*/ 740 h 762"/>
              <a:gd name="T58" fmla="*/ 4184 w 5216"/>
              <a:gd name="T59" fmla="*/ 754 h 762"/>
              <a:gd name="T60" fmla="*/ 4384 w 5216"/>
              <a:gd name="T61" fmla="*/ 762 h 762"/>
              <a:gd name="T62" fmla="*/ 4570 w 5216"/>
              <a:gd name="T63" fmla="*/ 762 h 762"/>
              <a:gd name="T64" fmla="*/ 4746 w 5216"/>
              <a:gd name="T65" fmla="*/ 758 h 762"/>
              <a:gd name="T66" fmla="*/ 4912 w 5216"/>
              <a:gd name="T67" fmla="*/ 748 h 762"/>
              <a:gd name="T68" fmla="*/ 5068 w 5216"/>
              <a:gd name="T69" fmla="*/ 732 h 762"/>
              <a:gd name="T70" fmla="*/ 5216 w 5216"/>
              <a:gd name="T71" fmla="*/ 714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70 h 694"/>
              <a:gd name="T2" fmla="*/ 0 w 5144"/>
              <a:gd name="T3" fmla="*/ 70 h 694"/>
              <a:gd name="T4" fmla="*/ 18 w 5144"/>
              <a:gd name="T5" fmla="*/ 66 h 694"/>
              <a:gd name="T6" fmla="*/ 72 w 5144"/>
              <a:gd name="T7" fmla="*/ 56 h 694"/>
              <a:gd name="T8" fmla="*/ 164 w 5144"/>
              <a:gd name="T9" fmla="*/ 42 h 694"/>
              <a:gd name="T10" fmla="*/ 224 w 5144"/>
              <a:gd name="T11" fmla="*/ 34 h 694"/>
              <a:gd name="T12" fmla="*/ 294 w 5144"/>
              <a:gd name="T13" fmla="*/ 26 h 694"/>
              <a:gd name="T14" fmla="*/ 372 w 5144"/>
              <a:gd name="T15" fmla="*/ 20 h 694"/>
              <a:gd name="T16" fmla="*/ 462 w 5144"/>
              <a:gd name="T17" fmla="*/ 14 h 694"/>
              <a:gd name="T18" fmla="*/ 560 w 5144"/>
              <a:gd name="T19" fmla="*/ 8 h 694"/>
              <a:gd name="T20" fmla="*/ 670 w 5144"/>
              <a:gd name="T21" fmla="*/ 4 h 694"/>
              <a:gd name="T22" fmla="*/ 790 w 5144"/>
              <a:gd name="T23" fmla="*/ 2 h 694"/>
              <a:gd name="T24" fmla="*/ 920 w 5144"/>
              <a:gd name="T25" fmla="*/ 0 h 694"/>
              <a:gd name="T26" fmla="*/ 1060 w 5144"/>
              <a:gd name="T27" fmla="*/ 2 h 694"/>
              <a:gd name="T28" fmla="*/ 1210 w 5144"/>
              <a:gd name="T29" fmla="*/ 6 h 694"/>
              <a:gd name="T30" fmla="*/ 1372 w 5144"/>
              <a:gd name="T31" fmla="*/ 14 h 694"/>
              <a:gd name="T32" fmla="*/ 1544 w 5144"/>
              <a:gd name="T33" fmla="*/ 24 h 694"/>
              <a:gd name="T34" fmla="*/ 1726 w 5144"/>
              <a:gd name="T35" fmla="*/ 40 h 694"/>
              <a:gd name="T36" fmla="*/ 1920 w 5144"/>
              <a:gd name="T37" fmla="*/ 58 h 694"/>
              <a:gd name="T38" fmla="*/ 2126 w 5144"/>
              <a:gd name="T39" fmla="*/ 80 h 694"/>
              <a:gd name="T40" fmla="*/ 2342 w 5144"/>
              <a:gd name="T41" fmla="*/ 106 h 694"/>
              <a:gd name="T42" fmla="*/ 2570 w 5144"/>
              <a:gd name="T43" fmla="*/ 138 h 694"/>
              <a:gd name="T44" fmla="*/ 2808 w 5144"/>
              <a:gd name="T45" fmla="*/ 174 h 694"/>
              <a:gd name="T46" fmla="*/ 3058 w 5144"/>
              <a:gd name="T47" fmla="*/ 216 h 694"/>
              <a:gd name="T48" fmla="*/ 3320 w 5144"/>
              <a:gd name="T49" fmla="*/ 266 h 694"/>
              <a:gd name="T50" fmla="*/ 3594 w 5144"/>
              <a:gd name="T51" fmla="*/ 320 h 694"/>
              <a:gd name="T52" fmla="*/ 3880 w 5144"/>
              <a:gd name="T53" fmla="*/ 380 h 694"/>
              <a:gd name="T54" fmla="*/ 4178 w 5144"/>
              <a:gd name="T55" fmla="*/ 448 h 694"/>
              <a:gd name="T56" fmla="*/ 4488 w 5144"/>
              <a:gd name="T57" fmla="*/ 522 h 694"/>
              <a:gd name="T58" fmla="*/ 4810 w 5144"/>
              <a:gd name="T59" fmla="*/ 604 h 694"/>
              <a:gd name="T60" fmla="*/ 5144 w 5144"/>
              <a:gd name="T61" fmla="*/ 694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584 h 584"/>
              <a:gd name="T2" fmla="*/ 0 w 3112"/>
              <a:gd name="T3" fmla="*/ 584 h 584"/>
              <a:gd name="T4" fmla="*/ 90 w 3112"/>
              <a:gd name="T5" fmla="*/ 560 h 584"/>
              <a:gd name="T6" fmla="*/ 336 w 3112"/>
              <a:gd name="T7" fmla="*/ 498 h 584"/>
              <a:gd name="T8" fmla="*/ 506 w 3112"/>
              <a:gd name="T9" fmla="*/ 456 h 584"/>
              <a:gd name="T10" fmla="*/ 702 w 3112"/>
              <a:gd name="T11" fmla="*/ 410 h 584"/>
              <a:gd name="T12" fmla="*/ 920 w 3112"/>
              <a:gd name="T13" fmla="*/ 360 h 584"/>
              <a:gd name="T14" fmla="*/ 1154 w 3112"/>
              <a:gd name="T15" fmla="*/ 306 h 584"/>
              <a:gd name="T16" fmla="*/ 1402 w 3112"/>
              <a:gd name="T17" fmla="*/ 254 h 584"/>
              <a:gd name="T18" fmla="*/ 1656 w 3112"/>
              <a:gd name="T19" fmla="*/ 202 h 584"/>
              <a:gd name="T20" fmla="*/ 1916 w 3112"/>
              <a:gd name="T21" fmla="*/ 154 h 584"/>
              <a:gd name="T22" fmla="*/ 2174 w 3112"/>
              <a:gd name="T23" fmla="*/ 108 h 584"/>
              <a:gd name="T24" fmla="*/ 2302 w 3112"/>
              <a:gd name="T25" fmla="*/ 88 h 584"/>
              <a:gd name="T26" fmla="*/ 2426 w 3112"/>
              <a:gd name="T27" fmla="*/ 68 h 584"/>
              <a:gd name="T28" fmla="*/ 2550 w 3112"/>
              <a:gd name="T29" fmla="*/ 52 h 584"/>
              <a:gd name="T30" fmla="*/ 2670 w 3112"/>
              <a:gd name="T31" fmla="*/ 36 h 584"/>
              <a:gd name="T32" fmla="*/ 2788 w 3112"/>
              <a:gd name="T33" fmla="*/ 24 h 584"/>
              <a:gd name="T34" fmla="*/ 2900 w 3112"/>
              <a:gd name="T35" fmla="*/ 14 h 584"/>
              <a:gd name="T36" fmla="*/ 3008 w 3112"/>
              <a:gd name="T37" fmla="*/ 6 h 584"/>
              <a:gd name="T38" fmla="*/ 3112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8192 w 8196"/>
              <a:gd name="T1" fmla="*/ 512 h 1192"/>
              <a:gd name="T2" fmla="*/ 8040 w 8196"/>
              <a:gd name="T3" fmla="*/ 570 h 1192"/>
              <a:gd name="T4" fmla="*/ 7878 w 8196"/>
              <a:gd name="T5" fmla="*/ 620 h 1192"/>
              <a:gd name="T6" fmla="*/ 7706 w 8196"/>
              <a:gd name="T7" fmla="*/ 666 h 1192"/>
              <a:gd name="T8" fmla="*/ 7522 w 8196"/>
              <a:gd name="T9" fmla="*/ 702 h 1192"/>
              <a:gd name="T10" fmla="*/ 7322 w 8196"/>
              <a:gd name="T11" fmla="*/ 730 h 1192"/>
              <a:gd name="T12" fmla="*/ 7106 w 8196"/>
              <a:gd name="T13" fmla="*/ 750 h 1192"/>
              <a:gd name="T14" fmla="*/ 6872 w 8196"/>
              <a:gd name="T15" fmla="*/ 762 h 1192"/>
              <a:gd name="T16" fmla="*/ 6618 w 8196"/>
              <a:gd name="T17" fmla="*/ 760 h 1192"/>
              <a:gd name="T18" fmla="*/ 6342 w 8196"/>
              <a:gd name="T19" fmla="*/ 750 h 1192"/>
              <a:gd name="T20" fmla="*/ 6042 w 8196"/>
              <a:gd name="T21" fmla="*/ 726 h 1192"/>
              <a:gd name="T22" fmla="*/ 5716 w 8196"/>
              <a:gd name="T23" fmla="*/ 690 h 1192"/>
              <a:gd name="T24" fmla="*/ 5364 w 8196"/>
              <a:gd name="T25" fmla="*/ 642 h 1192"/>
              <a:gd name="T26" fmla="*/ 4982 w 8196"/>
              <a:gd name="T27" fmla="*/ 578 h 1192"/>
              <a:gd name="T28" fmla="*/ 4568 w 8196"/>
              <a:gd name="T29" fmla="*/ 500 h 1192"/>
              <a:gd name="T30" fmla="*/ 4122 w 8196"/>
              <a:gd name="T31" fmla="*/ 406 h 1192"/>
              <a:gd name="T32" fmla="*/ 3640 w 8196"/>
              <a:gd name="T33" fmla="*/ 296 h 1192"/>
              <a:gd name="T34" fmla="*/ 3396 w 8196"/>
              <a:gd name="T35" fmla="*/ 240 h 1192"/>
              <a:gd name="T36" fmla="*/ 2934 w 8196"/>
              <a:gd name="T37" fmla="*/ 148 h 1192"/>
              <a:gd name="T38" fmla="*/ 2512 w 8196"/>
              <a:gd name="T39" fmla="*/ 82 h 1192"/>
              <a:gd name="T40" fmla="*/ 2126 w 8196"/>
              <a:gd name="T41" fmla="*/ 36 h 1192"/>
              <a:gd name="T42" fmla="*/ 1776 w 8196"/>
              <a:gd name="T43" fmla="*/ 10 h 1192"/>
              <a:gd name="T44" fmla="*/ 1462 w 8196"/>
              <a:gd name="T45" fmla="*/ 0 h 1192"/>
              <a:gd name="T46" fmla="*/ 1182 w 8196"/>
              <a:gd name="T47" fmla="*/ 4 h 1192"/>
              <a:gd name="T48" fmla="*/ 934 w 8196"/>
              <a:gd name="T49" fmla="*/ 20 h 1192"/>
              <a:gd name="T50" fmla="*/ 716 w 8196"/>
              <a:gd name="T51" fmla="*/ 44 h 1192"/>
              <a:gd name="T52" fmla="*/ 530 w 8196"/>
              <a:gd name="T53" fmla="*/ 74 h 1192"/>
              <a:gd name="T54" fmla="*/ 374 w 8196"/>
              <a:gd name="T55" fmla="*/ 108 h 1192"/>
              <a:gd name="T56" fmla="*/ 248 w 8196"/>
              <a:gd name="T57" fmla="*/ 144 h 1192"/>
              <a:gd name="T58" fmla="*/ 148 w 8196"/>
              <a:gd name="T59" fmla="*/ 176 h 1192"/>
              <a:gd name="T60" fmla="*/ 48 w 8196"/>
              <a:gd name="T61" fmla="*/ 216 h 1192"/>
              <a:gd name="T62" fmla="*/ 0 w 8196"/>
              <a:gd name="T63" fmla="*/ 240 h 1192"/>
              <a:gd name="T64" fmla="*/ 8192 w 8196"/>
              <a:gd name="T65" fmla="*/ 1192 h 1192"/>
              <a:gd name="T66" fmla="*/ 8196 w 8196"/>
              <a:gd name="T67" fmla="*/ 1186 h 1192"/>
              <a:gd name="T68" fmla="*/ 8196 w 8196"/>
              <a:gd name="T69" fmla="*/ 510 h 1192"/>
              <a:gd name="T70" fmla="*/ 8192 w 8196"/>
              <a:gd name="T71" fmla="*/ 512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B2BEC-C32D-432E-A0C3-D8CB8207CE11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4367821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67E06-61EB-434B-8F3D-5F01027C752D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3947537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9AA50-8155-48B7-9854-5E82B669B76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7865345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F149E-2F0C-40D5-AD74-E9787A0CD243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102550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F25F3-4268-4E3C-A2B1-B66ABAD96DD4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52487601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B375A-CCDB-498B-ADA5-E59CA4195F4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3185021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C686F-5AF1-417A-85DD-B268613D2049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70534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12CC5-323D-48B9-A5B0-2B38ABC5B7E2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894971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D1433-7CC0-4BEF-89F9-6AA71CE2D52E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379010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71D76-105E-40E1-87F8-3E78076C83C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612317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826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1826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19042-FF96-4F7B-A3E2-6DE65623C11D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2303183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12CC5-323D-48B9-A5B0-2B38ABC5B7E2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899584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70B00-6162-41CB-BC06-15280255F9D8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9545670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B0122-4070-430B-AF30-6B9990AB44B2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52313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70B00-6162-41CB-BC06-15280255F9D8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53422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B0122-4070-430B-AF30-6B9990AB44B2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33348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0D268-6A65-4A77-9EC6-21E1D47341F8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85487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BF628-2DF1-4D1A-9952-D62CD9A6550A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96562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700 w 2706"/>
              <a:gd name="T1" fmla="*/ 0 h 640"/>
              <a:gd name="T2" fmla="*/ 2700 w 2706"/>
              <a:gd name="T3" fmla="*/ 0 h 640"/>
              <a:gd name="T4" fmla="*/ 2586 w 2706"/>
              <a:gd name="T5" fmla="*/ 18 h 640"/>
              <a:gd name="T6" fmla="*/ 2470 w 2706"/>
              <a:gd name="T7" fmla="*/ 38 h 640"/>
              <a:gd name="T8" fmla="*/ 2352 w 2706"/>
              <a:gd name="T9" fmla="*/ 60 h 640"/>
              <a:gd name="T10" fmla="*/ 2230 w 2706"/>
              <a:gd name="T11" fmla="*/ 82 h 640"/>
              <a:gd name="T12" fmla="*/ 2106 w 2706"/>
              <a:gd name="T13" fmla="*/ 108 h 640"/>
              <a:gd name="T14" fmla="*/ 1978 w 2706"/>
              <a:gd name="T15" fmla="*/ 134 h 640"/>
              <a:gd name="T16" fmla="*/ 1848 w 2706"/>
              <a:gd name="T17" fmla="*/ 164 h 640"/>
              <a:gd name="T18" fmla="*/ 1714 w 2706"/>
              <a:gd name="T19" fmla="*/ 194 h 640"/>
              <a:gd name="T20" fmla="*/ 1714 w 2706"/>
              <a:gd name="T21" fmla="*/ 194 h 640"/>
              <a:gd name="T22" fmla="*/ 1472 w 2706"/>
              <a:gd name="T23" fmla="*/ 252 h 640"/>
              <a:gd name="T24" fmla="*/ 1236 w 2706"/>
              <a:gd name="T25" fmla="*/ 304 h 640"/>
              <a:gd name="T26" fmla="*/ 1010 w 2706"/>
              <a:gd name="T27" fmla="*/ 352 h 640"/>
              <a:gd name="T28" fmla="*/ 792 w 2706"/>
              <a:gd name="T29" fmla="*/ 398 h 640"/>
              <a:gd name="T30" fmla="*/ 584 w 2706"/>
              <a:gd name="T31" fmla="*/ 438 h 640"/>
              <a:gd name="T32" fmla="*/ 382 w 2706"/>
              <a:gd name="T33" fmla="*/ 474 h 640"/>
              <a:gd name="T34" fmla="*/ 188 w 2706"/>
              <a:gd name="T35" fmla="*/ 508 h 640"/>
              <a:gd name="T36" fmla="*/ 0 w 2706"/>
              <a:gd name="T37" fmla="*/ 538 h 640"/>
              <a:gd name="T38" fmla="*/ 0 w 2706"/>
              <a:gd name="T39" fmla="*/ 538 h 640"/>
              <a:gd name="T40" fmla="*/ 130 w 2706"/>
              <a:gd name="T41" fmla="*/ 556 h 640"/>
              <a:gd name="T42" fmla="*/ 254 w 2706"/>
              <a:gd name="T43" fmla="*/ 572 h 640"/>
              <a:gd name="T44" fmla="*/ 374 w 2706"/>
              <a:gd name="T45" fmla="*/ 586 h 640"/>
              <a:gd name="T46" fmla="*/ 492 w 2706"/>
              <a:gd name="T47" fmla="*/ 598 h 640"/>
              <a:gd name="T48" fmla="*/ 606 w 2706"/>
              <a:gd name="T49" fmla="*/ 610 h 640"/>
              <a:gd name="T50" fmla="*/ 716 w 2706"/>
              <a:gd name="T51" fmla="*/ 618 h 640"/>
              <a:gd name="T52" fmla="*/ 822 w 2706"/>
              <a:gd name="T53" fmla="*/ 626 h 640"/>
              <a:gd name="T54" fmla="*/ 926 w 2706"/>
              <a:gd name="T55" fmla="*/ 632 h 640"/>
              <a:gd name="T56" fmla="*/ 1028 w 2706"/>
              <a:gd name="T57" fmla="*/ 636 h 640"/>
              <a:gd name="T58" fmla="*/ 1126 w 2706"/>
              <a:gd name="T59" fmla="*/ 638 h 640"/>
              <a:gd name="T60" fmla="*/ 1220 w 2706"/>
              <a:gd name="T61" fmla="*/ 640 h 640"/>
              <a:gd name="T62" fmla="*/ 1312 w 2706"/>
              <a:gd name="T63" fmla="*/ 640 h 640"/>
              <a:gd name="T64" fmla="*/ 1402 w 2706"/>
              <a:gd name="T65" fmla="*/ 638 h 640"/>
              <a:gd name="T66" fmla="*/ 1490 w 2706"/>
              <a:gd name="T67" fmla="*/ 636 h 640"/>
              <a:gd name="T68" fmla="*/ 1574 w 2706"/>
              <a:gd name="T69" fmla="*/ 632 h 640"/>
              <a:gd name="T70" fmla="*/ 1656 w 2706"/>
              <a:gd name="T71" fmla="*/ 626 h 640"/>
              <a:gd name="T72" fmla="*/ 1734 w 2706"/>
              <a:gd name="T73" fmla="*/ 620 h 640"/>
              <a:gd name="T74" fmla="*/ 1812 w 2706"/>
              <a:gd name="T75" fmla="*/ 612 h 640"/>
              <a:gd name="T76" fmla="*/ 1886 w 2706"/>
              <a:gd name="T77" fmla="*/ 602 h 640"/>
              <a:gd name="T78" fmla="*/ 1960 w 2706"/>
              <a:gd name="T79" fmla="*/ 592 h 640"/>
              <a:gd name="T80" fmla="*/ 2030 w 2706"/>
              <a:gd name="T81" fmla="*/ 580 h 640"/>
              <a:gd name="T82" fmla="*/ 2100 w 2706"/>
              <a:gd name="T83" fmla="*/ 568 h 640"/>
              <a:gd name="T84" fmla="*/ 2166 w 2706"/>
              <a:gd name="T85" fmla="*/ 554 h 640"/>
              <a:gd name="T86" fmla="*/ 2232 w 2706"/>
              <a:gd name="T87" fmla="*/ 540 h 640"/>
              <a:gd name="T88" fmla="*/ 2296 w 2706"/>
              <a:gd name="T89" fmla="*/ 524 h 640"/>
              <a:gd name="T90" fmla="*/ 2358 w 2706"/>
              <a:gd name="T91" fmla="*/ 508 h 640"/>
              <a:gd name="T92" fmla="*/ 2418 w 2706"/>
              <a:gd name="T93" fmla="*/ 490 h 640"/>
              <a:gd name="T94" fmla="*/ 2478 w 2706"/>
              <a:gd name="T95" fmla="*/ 472 h 640"/>
              <a:gd name="T96" fmla="*/ 2592 w 2706"/>
              <a:gd name="T97" fmla="*/ 432 h 640"/>
              <a:gd name="T98" fmla="*/ 2702 w 2706"/>
              <a:gd name="T99" fmla="*/ 390 h 640"/>
              <a:gd name="T100" fmla="*/ 2702 w 2706"/>
              <a:gd name="T101" fmla="*/ 390 h 640"/>
              <a:gd name="T102" fmla="*/ 2706 w 2706"/>
              <a:gd name="T103" fmla="*/ 388 h 640"/>
              <a:gd name="T104" fmla="*/ 2706 w 2706"/>
              <a:gd name="T105" fmla="*/ 388 h 640"/>
              <a:gd name="T106" fmla="*/ 2706 w 2706"/>
              <a:gd name="T107" fmla="*/ 0 h 640"/>
              <a:gd name="T108" fmla="*/ 2706 w 2706"/>
              <a:gd name="T109" fmla="*/ 0 h 640"/>
              <a:gd name="T110" fmla="*/ 2700 w 2706"/>
              <a:gd name="T111" fmla="*/ 0 h 640"/>
              <a:gd name="T112" fmla="*/ 2700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5216 w 5216"/>
              <a:gd name="T1" fmla="*/ 714 h 762"/>
              <a:gd name="T2" fmla="*/ 4984 w 5216"/>
              <a:gd name="T3" fmla="*/ 686 h 762"/>
              <a:gd name="T4" fmla="*/ 4478 w 5216"/>
              <a:gd name="T5" fmla="*/ 610 h 762"/>
              <a:gd name="T6" fmla="*/ 3914 w 5216"/>
              <a:gd name="T7" fmla="*/ 508 h 762"/>
              <a:gd name="T8" fmla="*/ 3286 w 5216"/>
              <a:gd name="T9" fmla="*/ 374 h 762"/>
              <a:gd name="T10" fmla="*/ 2946 w 5216"/>
              <a:gd name="T11" fmla="*/ 296 h 762"/>
              <a:gd name="T12" fmla="*/ 2682 w 5216"/>
              <a:gd name="T13" fmla="*/ 236 h 762"/>
              <a:gd name="T14" fmla="*/ 2430 w 5216"/>
              <a:gd name="T15" fmla="*/ 184 h 762"/>
              <a:gd name="T16" fmla="*/ 2190 w 5216"/>
              <a:gd name="T17" fmla="*/ 140 h 762"/>
              <a:gd name="T18" fmla="*/ 1960 w 5216"/>
              <a:gd name="T19" fmla="*/ 102 h 762"/>
              <a:gd name="T20" fmla="*/ 1740 w 5216"/>
              <a:gd name="T21" fmla="*/ 72 h 762"/>
              <a:gd name="T22" fmla="*/ 1334 w 5216"/>
              <a:gd name="T23" fmla="*/ 28 h 762"/>
              <a:gd name="T24" fmla="*/ 970 w 5216"/>
              <a:gd name="T25" fmla="*/ 4 h 762"/>
              <a:gd name="T26" fmla="*/ 644 w 5216"/>
              <a:gd name="T27" fmla="*/ 0 h 762"/>
              <a:gd name="T28" fmla="*/ 358 w 5216"/>
              <a:gd name="T29" fmla="*/ 10 h 762"/>
              <a:gd name="T30" fmla="*/ 110 w 5216"/>
              <a:gd name="T31" fmla="*/ 32 h 762"/>
              <a:gd name="T32" fmla="*/ 0 w 5216"/>
              <a:gd name="T33" fmla="*/ 48 h 762"/>
              <a:gd name="T34" fmla="*/ 314 w 5216"/>
              <a:gd name="T35" fmla="*/ 86 h 762"/>
              <a:gd name="T36" fmla="*/ 652 w 5216"/>
              <a:gd name="T37" fmla="*/ 140 h 762"/>
              <a:gd name="T38" fmla="*/ 1014 w 5216"/>
              <a:gd name="T39" fmla="*/ 210 h 762"/>
              <a:gd name="T40" fmla="*/ 1402 w 5216"/>
              <a:gd name="T41" fmla="*/ 296 h 762"/>
              <a:gd name="T42" fmla="*/ 1756 w 5216"/>
              <a:gd name="T43" fmla="*/ 378 h 762"/>
              <a:gd name="T44" fmla="*/ 2408 w 5216"/>
              <a:gd name="T45" fmla="*/ 516 h 762"/>
              <a:gd name="T46" fmla="*/ 2708 w 5216"/>
              <a:gd name="T47" fmla="*/ 572 h 762"/>
              <a:gd name="T48" fmla="*/ 2992 w 5216"/>
              <a:gd name="T49" fmla="*/ 620 h 762"/>
              <a:gd name="T50" fmla="*/ 3260 w 5216"/>
              <a:gd name="T51" fmla="*/ 662 h 762"/>
              <a:gd name="T52" fmla="*/ 3512 w 5216"/>
              <a:gd name="T53" fmla="*/ 694 h 762"/>
              <a:gd name="T54" fmla="*/ 3750 w 5216"/>
              <a:gd name="T55" fmla="*/ 722 h 762"/>
              <a:gd name="T56" fmla="*/ 3974 w 5216"/>
              <a:gd name="T57" fmla="*/ 740 h 762"/>
              <a:gd name="T58" fmla="*/ 4184 w 5216"/>
              <a:gd name="T59" fmla="*/ 754 h 762"/>
              <a:gd name="T60" fmla="*/ 4384 w 5216"/>
              <a:gd name="T61" fmla="*/ 762 h 762"/>
              <a:gd name="T62" fmla="*/ 4570 w 5216"/>
              <a:gd name="T63" fmla="*/ 762 h 762"/>
              <a:gd name="T64" fmla="*/ 4746 w 5216"/>
              <a:gd name="T65" fmla="*/ 758 h 762"/>
              <a:gd name="T66" fmla="*/ 4912 w 5216"/>
              <a:gd name="T67" fmla="*/ 748 h 762"/>
              <a:gd name="T68" fmla="*/ 5068 w 5216"/>
              <a:gd name="T69" fmla="*/ 732 h 762"/>
              <a:gd name="T70" fmla="*/ 5216 w 5216"/>
              <a:gd name="T71" fmla="*/ 714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70 h 694"/>
              <a:gd name="T2" fmla="*/ 0 w 5144"/>
              <a:gd name="T3" fmla="*/ 70 h 694"/>
              <a:gd name="T4" fmla="*/ 18 w 5144"/>
              <a:gd name="T5" fmla="*/ 66 h 694"/>
              <a:gd name="T6" fmla="*/ 72 w 5144"/>
              <a:gd name="T7" fmla="*/ 56 h 694"/>
              <a:gd name="T8" fmla="*/ 164 w 5144"/>
              <a:gd name="T9" fmla="*/ 42 h 694"/>
              <a:gd name="T10" fmla="*/ 224 w 5144"/>
              <a:gd name="T11" fmla="*/ 34 h 694"/>
              <a:gd name="T12" fmla="*/ 294 w 5144"/>
              <a:gd name="T13" fmla="*/ 26 h 694"/>
              <a:gd name="T14" fmla="*/ 372 w 5144"/>
              <a:gd name="T15" fmla="*/ 20 h 694"/>
              <a:gd name="T16" fmla="*/ 462 w 5144"/>
              <a:gd name="T17" fmla="*/ 14 h 694"/>
              <a:gd name="T18" fmla="*/ 560 w 5144"/>
              <a:gd name="T19" fmla="*/ 8 h 694"/>
              <a:gd name="T20" fmla="*/ 670 w 5144"/>
              <a:gd name="T21" fmla="*/ 4 h 694"/>
              <a:gd name="T22" fmla="*/ 790 w 5144"/>
              <a:gd name="T23" fmla="*/ 2 h 694"/>
              <a:gd name="T24" fmla="*/ 920 w 5144"/>
              <a:gd name="T25" fmla="*/ 0 h 694"/>
              <a:gd name="T26" fmla="*/ 1060 w 5144"/>
              <a:gd name="T27" fmla="*/ 2 h 694"/>
              <a:gd name="T28" fmla="*/ 1210 w 5144"/>
              <a:gd name="T29" fmla="*/ 6 h 694"/>
              <a:gd name="T30" fmla="*/ 1372 w 5144"/>
              <a:gd name="T31" fmla="*/ 14 h 694"/>
              <a:gd name="T32" fmla="*/ 1544 w 5144"/>
              <a:gd name="T33" fmla="*/ 24 h 694"/>
              <a:gd name="T34" fmla="*/ 1726 w 5144"/>
              <a:gd name="T35" fmla="*/ 40 h 694"/>
              <a:gd name="T36" fmla="*/ 1920 w 5144"/>
              <a:gd name="T37" fmla="*/ 58 h 694"/>
              <a:gd name="T38" fmla="*/ 2126 w 5144"/>
              <a:gd name="T39" fmla="*/ 80 h 694"/>
              <a:gd name="T40" fmla="*/ 2342 w 5144"/>
              <a:gd name="T41" fmla="*/ 106 h 694"/>
              <a:gd name="T42" fmla="*/ 2570 w 5144"/>
              <a:gd name="T43" fmla="*/ 138 h 694"/>
              <a:gd name="T44" fmla="*/ 2808 w 5144"/>
              <a:gd name="T45" fmla="*/ 174 h 694"/>
              <a:gd name="T46" fmla="*/ 3058 w 5144"/>
              <a:gd name="T47" fmla="*/ 216 h 694"/>
              <a:gd name="T48" fmla="*/ 3320 w 5144"/>
              <a:gd name="T49" fmla="*/ 266 h 694"/>
              <a:gd name="T50" fmla="*/ 3594 w 5144"/>
              <a:gd name="T51" fmla="*/ 320 h 694"/>
              <a:gd name="T52" fmla="*/ 3880 w 5144"/>
              <a:gd name="T53" fmla="*/ 380 h 694"/>
              <a:gd name="T54" fmla="*/ 4178 w 5144"/>
              <a:gd name="T55" fmla="*/ 448 h 694"/>
              <a:gd name="T56" fmla="*/ 4488 w 5144"/>
              <a:gd name="T57" fmla="*/ 522 h 694"/>
              <a:gd name="T58" fmla="*/ 4810 w 5144"/>
              <a:gd name="T59" fmla="*/ 604 h 694"/>
              <a:gd name="T60" fmla="*/ 5144 w 5144"/>
              <a:gd name="T61" fmla="*/ 694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584 h 584"/>
              <a:gd name="T2" fmla="*/ 0 w 3112"/>
              <a:gd name="T3" fmla="*/ 584 h 584"/>
              <a:gd name="T4" fmla="*/ 90 w 3112"/>
              <a:gd name="T5" fmla="*/ 560 h 584"/>
              <a:gd name="T6" fmla="*/ 336 w 3112"/>
              <a:gd name="T7" fmla="*/ 498 h 584"/>
              <a:gd name="T8" fmla="*/ 506 w 3112"/>
              <a:gd name="T9" fmla="*/ 456 h 584"/>
              <a:gd name="T10" fmla="*/ 702 w 3112"/>
              <a:gd name="T11" fmla="*/ 410 h 584"/>
              <a:gd name="T12" fmla="*/ 920 w 3112"/>
              <a:gd name="T13" fmla="*/ 360 h 584"/>
              <a:gd name="T14" fmla="*/ 1154 w 3112"/>
              <a:gd name="T15" fmla="*/ 306 h 584"/>
              <a:gd name="T16" fmla="*/ 1402 w 3112"/>
              <a:gd name="T17" fmla="*/ 254 h 584"/>
              <a:gd name="T18" fmla="*/ 1656 w 3112"/>
              <a:gd name="T19" fmla="*/ 202 h 584"/>
              <a:gd name="T20" fmla="*/ 1916 w 3112"/>
              <a:gd name="T21" fmla="*/ 154 h 584"/>
              <a:gd name="T22" fmla="*/ 2174 w 3112"/>
              <a:gd name="T23" fmla="*/ 108 h 584"/>
              <a:gd name="T24" fmla="*/ 2302 w 3112"/>
              <a:gd name="T25" fmla="*/ 88 h 584"/>
              <a:gd name="T26" fmla="*/ 2426 w 3112"/>
              <a:gd name="T27" fmla="*/ 68 h 584"/>
              <a:gd name="T28" fmla="*/ 2550 w 3112"/>
              <a:gd name="T29" fmla="*/ 52 h 584"/>
              <a:gd name="T30" fmla="*/ 2670 w 3112"/>
              <a:gd name="T31" fmla="*/ 36 h 584"/>
              <a:gd name="T32" fmla="*/ 2788 w 3112"/>
              <a:gd name="T33" fmla="*/ 24 h 584"/>
              <a:gd name="T34" fmla="*/ 2900 w 3112"/>
              <a:gd name="T35" fmla="*/ 14 h 584"/>
              <a:gd name="T36" fmla="*/ 3008 w 3112"/>
              <a:gd name="T37" fmla="*/ 6 h 584"/>
              <a:gd name="T38" fmla="*/ 3112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8192 w 8196"/>
              <a:gd name="T1" fmla="*/ 512 h 1192"/>
              <a:gd name="T2" fmla="*/ 8040 w 8196"/>
              <a:gd name="T3" fmla="*/ 570 h 1192"/>
              <a:gd name="T4" fmla="*/ 7878 w 8196"/>
              <a:gd name="T5" fmla="*/ 620 h 1192"/>
              <a:gd name="T6" fmla="*/ 7706 w 8196"/>
              <a:gd name="T7" fmla="*/ 666 h 1192"/>
              <a:gd name="T8" fmla="*/ 7522 w 8196"/>
              <a:gd name="T9" fmla="*/ 702 h 1192"/>
              <a:gd name="T10" fmla="*/ 7322 w 8196"/>
              <a:gd name="T11" fmla="*/ 730 h 1192"/>
              <a:gd name="T12" fmla="*/ 7106 w 8196"/>
              <a:gd name="T13" fmla="*/ 750 h 1192"/>
              <a:gd name="T14" fmla="*/ 6872 w 8196"/>
              <a:gd name="T15" fmla="*/ 762 h 1192"/>
              <a:gd name="T16" fmla="*/ 6618 w 8196"/>
              <a:gd name="T17" fmla="*/ 760 h 1192"/>
              <a:gd name="T18" fmla="*/ 6342 w 8196"/>
              <a:gd name="T19" fmla="*/ 750 h 1192"/>
              <a:gd name="T20" fmla="*/ 6042 w 8196"/>
              <a:gd name="T21" fmla="*/ 726 h 1192"/>
              <a:gd name="T22" fmla="*/ 5716 w 8196"/>
              <a:gd name="T23" fmla="*/ 690 h 1192"/>
              <a:gd name="T24" fmla="*/ 5364 w 8196"/>
              <a:gd name="T25" fmla="*/ 642 h 1192"/>
              <a:gd name="T26" fmla="*/ 4982 w 8196"/>
              <a:gd name="T27" fmla="*/ 578 h 1192"/>
              <a:gd name="T28" fmla="*/ 4568 w 8196"/>
              <a:gd name="T29" fmla="*/ 500 h 1192"/>
              <a:gd name="T30" fmla="*/ 4122 w 8196"/>
              <a:gd name="T31" fmla="*/ 406 h 1192"/>
              <a:gd name="T32" fmla="*/ 3640 w 8196"/>
              <a:gd name="T33" fmla="*/ 296 h 1192"/>
              <a:gd name="T34" fmla="*/ 3396 w 8196"/>
              <a:gd name="T35" fmla="*/ 240 h 1192"/>
              <a:gd name="T36" fmla="*/ 2934 w 8196"/>
              <a:gd name="T37" fmla="*/ 148 h 1192"/>
              <a:gd name="T38" fmla="*/ 2512 w 8196"/>
              <a:gd name="T39" fmla="*/ 82 h 1192"/>
              <a:gd name="T40" fmla="*/ 2126 w 8196"/>
              <a:gd name="T41" fmla="*/ 36 h 1192"/>
              <a:gd name="T42" fmla="*/ 1776 w 8196"/>
              <a:gd name="T43" fmla="*/ 10 h 1192"/>
              <a:gd name="T44" fmla="*/ 1462 w 8196"/>
              <a:gd name="T45" fmla="*/ 0 h 1192"/>
              <a:gd name="T46" fmla="*/ 1182 w 8196"/>
              <a:gd name="T47" fmla="*/ 4 h 1192"/>
              <a:gd name="T48" fmla="*/ 934 w 8196"/>
              <a:gd name="T49" fmla="*/ 20 h 1192"/>
              <a:gd name="T50" fmla="*/ 716 w 8196"/>
              <a:gd name="T51" fmla="*/ 44 h 1192"/>
              <a:gd name="T52" fmla="*/ 530 w 8196"/>
              <a:gd name="T53" fmla="*/ 74 h 1192"/>
              <a:gd name="T54" fmla="*/ 374 w 8196"/>
              <a:gd name="T55" fmla="*/ 108 h 1192"/>
              <a:gd name="T56" fmla="*/ 248 w 8196"/>
              <a:gd name="T57" fmla="*/ 144 h 1192"/>
              <a:gd name="T58" fmla="*/ 148 w 8196"/>
              <a:gd name="T59" fmla="*/ 176 h 1192"/>
              <a:gd name="T60" fmla="*/ 48 w 8196"/>
              <a:gd name="T61" fmla="*/ 216 h 1192"/>
              <a:gd name="T62" fmla="*/ 0 w 8196"/>
              <a:gd name="T63" fmla="*/ 240 h 1192"/>
              <a:gd name="T64" fmla="*/ 8192 w 8196"/>
              <a:gd name="T65" fmla="*/ 1192 h 1192"/>
              <a:gd name="T66" fmla="*/ 8196 w 8196"/>
              <a:gd name="T67" fmla="*/ 1186 h 1192"/>
              <a:gd name="T68" fmla="*/ 8196 w 8196"/>
              <a:gd name="T69" fmla="*/ 510 h 1192"/>
              <a:gd name="T70" fmla="*/ 8192 w 8196"/>
              <a:gd name="T71" fmla="*/ 512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B2BEC-C32D-432E-A0C3-D8CB8207CE11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80464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67E06-61EB-434B-8F3D-5F01027C752D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3049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BF628-2DF1-4D1A-9952-D62CD9A6550A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78350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9AA50-8155-48B7-9854-5E82B669B76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66238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F149E-2F0C-40D5-AD74-E9787A0CD243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63859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F25F3-4268-4E3C-A2B1-B66ABAD96DD4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81741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B375A-CCDB-498B-ADA5-E59CA4195F4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25016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C686F-5AF1-417A-85DD-B268613D2049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7570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D1433-7CC0-4BEF-89F9-6AA71CE2D52E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45683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71D76-105E-40E1-87F8-3E78076C83C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43803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826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1826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19042-FF96-4F7B-A3E2-6DE65623C11D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61529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12CC5-323D-48B9-A5B0-2B38ABC5B7E2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2147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70B00-6162-41CB-BC06-15280255F9D8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5657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700 w 2706"/>
              <a:gd name="T1" fmla="*/ 0 h 640"/>
              <a:gd name="T2" fmla="*/ 2700 w 2706"/>
              <a:gd name="T3" fmla="*/ 0 h 640"/>
              <a:gd name="T4" fmla="*/ 2586 w 2706"/>
              <a:gd name="T5" fmla="*/ 18 h 640"/>
              <a:gd name="T6" fmla="*/ 2470 w 2706"/>
              <a:gd name="T7" fmla="*/ 38 h 640"/>
              <a:gd name="T8" fmla="*/ 2352 w 2706"/>
              <a:gd name="T9" fmla="*/ 60 h 640"/>
              <a:gd name="T10" fmla="*/ 2230 w 2706"/>
              <a:gd name="T11" fmla="*/ 82 h 640"/>
              <a:gd name="T12" fmla="*/ 2106 w 2706"/>
              <a:gd name="T13" fmla="*/ 108 h 640"/>
              <a:gd name="T14" fmla="*/ 1978 w 2706"/>
              <a:gd name="T15" fmla="*/ 134 h 640"/>
              <a:gd name="T16" fmla="*/ 1848 w 2706"/>
              <a:gd name="T17" fmla="*/ 164 h 640"/>
              <a:gd name="T18" fmla="*/ 1714 w 2706"/>
              <a:gd name="T19" fmla="*/ 194 h 640"/>
              <a:gd name="T20" fmla="*/ 1714 w 2706"/>
              <a:gd name="T21" fmla="*/ 194 h 640"/>
              <a:gd name="T22" fmla="*/ 1472 w 2706"/>
              <a:gd name="T23" fmla="*/ 252 h 640"/>
              <a:gd name="T24" fmla="*/ 1236 w 2706"/>
              <a:gd name="T25" fmla="*/ 304 h 640"/>
              <a:gd name="T26" fmla="*/ 1010 w 2706"/>
              <a:gd name="T27" fmla="*/ 352 h 640"/>
              <a:gd name="T28" fmla="*/ 792 w 2706"/>
              <a:gd name="T29" fmla="*/ 398 h 640"/>
              <a:gd name="T30" fmla="*/ 584 w 2706"/>
              <a:gd name="T31" fmla="*/ 438 h 640"/>
              <a:gd name="T32" fmla="*/ 382 w 2706"/>
              <a:gd name="T33" fmla="*/ 474 h 640"/>
              <a:gd name="T34" fmla="*/ 188 w 2706"/>
              <a:gd name="T35" fmla="*/ 508 h 640"/>
              <a:gd name="T36" fmla="*/ 0 w 2706"/>
              <a:gd name="T37" fmla="*/ 538 h 640"/>
              <a:gd name="T38" fmla="*/ 0 w 2706"/>
              <a:gd name="T39" fmla="*/ 538 h 640"/>
              <a:gd name="T40" fmla="*/ 130 w 2706"/>
              <a:gd name="T41" fmla="*/ 556 h 640"/>
              <a:gd name="T42" fmla="*/ 254 w 2706"/>
              <a:gd name="T43" fmla="*/ 572 h 640"/>
              <a:gd name="T44" fmla="*/ 374 w 2706"/>
              <a:gd name="T45" fmla="*/ 586 h 640"/>
              <a:gd name="T46" fmla="*/ 492 w 2706"/>
              <a:gd name="T47" fmla="*/ 598 h 640"/>
              <a:gd name="T48" fmla="*/ 606 w 2706"/>
              <a:gd name="T49" fmla="*/ 610 h 640"/>
              <a:gd name="T50" fmla="*/ 716 w 2706"/>
              <a:gd name="T51" fmla="*/ 618 h 640"/>
              <a:gd name="T52" fmla="*/ 822 w 2706"/>
              <a:gd name="T53" fmla="*/ 626 h 640"/>
              <a:gd name="T54" fmla="*/ 926 w 2706"/>
              <a:gd name="T55" fmla="*/ 632 h 640"/>
              <a:gd name="T56" fmla="*/ 1028 w 2706"/>
              <a:gd name="T57" fmla="*/ 636 h 640"/>
              <a:gd name="T58" fmla="*/ 1126 w 2706"/>
              <a:gd name="T59" fmla="*/ 638 h 640"/>
              <a:gd name="T60" fmla="*/ 1220 w 2706"/>
              <a:gd name="T61" fmla="*/ 640 h 640"/>
              <a:gd name="T62" fmla="*/ 1312 w 2706"/>
              <a:gd name="T63" fmla="*/ 640 h 640"/>
              <a:gd name="T64" fmla="*/ 1402 w 2706"/>
              <a:gd name="T65" fmla="*/ 638 h 640"/>
              <a:gd name="T66" fmla="*/ 1490 w 2706"/>
              <a:gd name="T67" fmla="*/ 636 h 640"/>
              <a:gd name="T68" fmla="*/ 1574 w 2706"/>
              <a:gd name="T69" fmla="*/ 632 h 640"/>
              <a:gd name="T70" fmla="*/ 1656 w 2706"/>
              <a:gd name="T71" fmla="*/ 626 h 640"/>
              <a:gd name="T72" fmla="*/ 1734 w 2706"/>
              <a:gd name="T73" fmla="*/ 620 h 640"/>
              <a:gd name="T74" fmla="*/ 1812 w 2706"/>
              <a:gd name="T75" fmla="*/ 612 h 640"/>
              <a:gd name="T76" fmla="*/ 1886 w 2706"/>
              <a:gd name="T77" fmla="*/ 602 h 640"/>
              <a:gd name="T78" fmla="*/ 1960 w 2706"/>
              <a:gd name="T79" fmla="*/ 592 h 640"/>
              <a:gd name="T80" fmla="*/ 2030 w 2706"/>
              <a:gd name="T81" fmla="*/ 580 h 640"/>
              <a:gd name="T82" fmla="*/ 2100 w 2706"/>
              <a:gd name="T83" fmla="*/ 568 h 640"/>
              <a:gd name="T84" fmla="*/ 2166 w 2706"/>
              <a:gd name="T85" fmla="*/ 554 h 640"/>
              <a:gd name="T86" fmla="*/ 2232 w 2706"/>
              <a:gd name="T87" fmla="*/ 540 h 640"/>
              <a:gd name="T88" fmla="*/ 2296 w 2706"/>
              <a:gd name="T89" fmla="*/ 524 h 640"/>
              <a:gd name="T90" fmla="*/ 2358 w 2706"/>
              <a:gd name="T91" fmla="*/ 508 h 640"/>
              <a:gd name="T92" fmla="*/ 2418 w 2706"/>
              <a:gd name="T93" fmla="*/ 490 h 640"/>
              <a:gd name="T94" fmla="*/ 2478 w 2706"/>
              <a:gd name="T95" fmla="*/ 472 h 640"/>
              <a:gd name="T96" fmla="*/ 2592 w 2706"/>
              <a:gd name="T97" fmla="*/ 432 h 640"/>
              <a:gd name="T98" fmla="*/ 2702 w 2706"/>
              <a:gd name="T99" fmla="*/ 390 h 640"/>
              <a:gd name="T100" fmla="*/ 2702 w 2706"/>
              <a:gd name="T101" fmla="*/ 390 h 640"/>
              <a:gd name="T102" fmla="*/ 2706 w 2706"/>
              <a:gd name="T103" fmla="*/ 388 h 640"/>
              <a:gd name="T104" fmla="*/ 2706 w 2706"/>
              <a:gd name="T105" fmla="*/ 388 h 640"/>
              <a:gd name="T106" fmla="*/ 2706 w 2706"/>
              <a:gd name="T107" fmla="*/ 0 h 640"/>
              <a:gd name="T108" fmla="*/ 2706 w 2706"/>
              <a:gd name="T109" fmla="*/ 0 h 640"/>
              <a:gd name="T110" fmla="*/ 2700 w 2706"/>
              <a:gd name="T111" fmla="*/ 0 h 640"/>
              <a:gd name="T112" fmla="*/ 2700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5216 w 5216"/>
              <a:gd name="T1" fmla="*/ 714 h 762"/>
              <a:gd name="T2" fmla="*/ 4984 w 5216"/>
              <a:gd name="T3" fmla="*/ 686 h 762"/>
              <a:gd name="T4" fmla="*/ 4478 w 5216"/>
              <a:gd name="T5" fmla="*/ 610 h 762"/>
              <a:gd name="T6" fmla="*/ 3914 w 5216"/>
              <a:gd name="T7" fmla="*/ 508 h 762"/>
              <a:gd name="T8" fmla="*/ 3286 w 5216"/>
              <a:gd name="T9" fmla="*/ 374 h 762"/>
              <a:gd name="T10" fmla="*/ 2946 w 5216"/>
              <a:gd name="T11" fmla="*/ 296 h 762"/>
              <a:gd name="T12" fmla="*/ 2682 w 5216"/>
              <a:gd name="T13" fmla="*/ 236 h 762"/>
              <a:gd name="T14" fmla="*/ 2430 w 5216"/>
              <a:gd name="T15" fmla="*/ 184 h 762"/>
              <a:gd name="T16" fmla="*/ 2190 w 5216"/>
              <a:gd name="T17" fmla="*/ 140 h 762"/>
              <a:gd name="T18" fmla="*/ 1960 w 5216"/>
              <a:gd name="T19" fmla="*/ 102 h 762"/>
              <a:gd name="T20" fmla="*/ 1740 w 5216"/>
              <a:gd name="T21" fmla="*/ 72 h 762"/>
              <a:gd name="T22" fmla="*/ 1334 w 5216"/>
              <a:gd name="T23" fmla="*/ 28 h 762"/>
              <a:gd name="T24" fmla="*/ 970 w 5216"/>
              <a:gd name="T25" fmla="*/ 4 h 762"/>
              <a:gd name="T26" fmla="*/ 644 w 5216"/>
              <a:gd name="T27" fmla="*/ 0 h 762"/>
              <a:gd name="T28" fmla="*/ 358 w 5216"/>
              <a:gd name="T29" fmla="*/ 10 h 762"/>
              <a:gd name="T30" fmla="*/ 110 w 5216"/>
              <a:gd name="T31" fmla="*/ 32 h 762"/>
              <a:gd name="T32" fmla="*/ 0 w 5216"/>
              <a:gd name="T33" fmla="*/ 48 h 762"/>
              <a:gd name="T34" fmla="*/ 314 w 5216"/>
              <a:gd name="T35" fmla="*/ 86 h 762"/>
              <a:gd name="T36" fmla="*/ 652 w 5216"/>
              <a:gd name="T37" fmla="*/ 140 h 762"/>
              <a:gd name="T38" fmla="*/ 1014 w 5216"/>
              <a:gd name="T39" fmla="*/ 210 h 762"/>
              <a:gd name="T40" fmla="*/ 1402 w 5216"/>
              <a:gd name="T41" fmla="*/ 296 h 762"/>
              <a:gd name="T42" fmla="*/ 1756 w 5216"/>
              <a:gd name="T43" fmla="*/ 378 h 762"/>
              <a:gd name="T44" fmla="*/ 2408 w 5216"/>
              <a:gd name="T45" fmla="*/ 516 h 762"/>
              <a:gd name="T46" fmla="*/ 2708 w 5216"/>
              <a:gd name="T47" fmla="*/ 572 h 762"/>
              <a:gd name="T48" fmla="*/ 2992 w 5216"/>
              <a:gd name="T49" fmla="*/ 620 h 762"/>
              <a:gd name="T50" fmla="*/ 3260 w 5216"/>
              <a:gd name="T51" fmla="*/ 662 h 762"/>
              <a:gd name="T52" fmla="*/ 3512 w 5216"/>
              <a:gd name="T53" fmla="*/ 694 h 762"/>
              <a:gd name="T54" fmla="*/ 3750 w 5216"/>
              <a:gd name="T55" fmla="*/ 722 h 762"/>
              <a:gd name="T56" fmla="*/ 3974 w 5216"/>
              <a:gd name="T57" fmla="*/ 740 h 762"/>
              <a:gd name="T58" fmla="*/ 4184 w 5216"/>
              <a:gd name="T59" fmla="*/ 754 h 762"/>
              <a:gd name="T60" fmla="*/ 4384 w 5216"/>
              <a:gd name="T61" fmla="*/ 762 h 762"/>
              <a:gd name="T62" fmla="*/ 4570 w 5216"/>
              <a:gd name="T63" fmla="*/ 762 h 762"/>
              <a:gd name="T64" fmla="*/ 4746 w 5216"/>
              <a:gd name="T65" fmla="*/ 758 h 762"/>
              <a:gd name="T66" fmla="*/ 4912 w 5216"/>
              <a:gd name="T67" fmla="*/ 748 h 762"/>
              <a:gd name="T68" fmla="*/ 5068 w 5216"/>
              <a:gd name="T69" fmla="*/ 732 h 762"/>
              <a:gd name="T70" fmla="*/ 5216 w 5216"/>
              <a:gd name="T71" fmla="*/ 714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70 h 694"/>
              <a:gd name="T2" fmla="*/ 0 w 5144"/>
              <a:gd name="T3" fmla="*/ 70 h 694"/>
              <a:gd name="T4" fmla="*/ 18 w 5144"/>
              <a:gd name="T5" fmla="*/ 66 h 694"/>
              <a:gd name="T6" fmla="*/ 72 w 5144"/>
              <a:gd name="T7" fmla="*/ 56 h 694"/>
              <a:gd name="T8" fmla="*/ 164 w 5144"/>
              <a:gd name="T9" fmla="*/ 42 h 694"/>
              <a:gd name="T10" fmla="*/ 224 w 5144"/>
              <a:gd name="T11" fmla="*/ 34 h 694"/>
              <a:gd name="T12" fmla="*/ 294 w 5144"/>
              <a:gd name="T13" fmla="*/ 26 h 694"/>
              <a:gd name="T14" fmla="*/ 372 w 5144"/>
              <a:gd name="T15" fmla="*/ 20 h 694"/>
              <a:gd name="T16" fmla="*/ 462 w 5144"/>
              <a:gd name="T17" fmla="*/ 14 h 694"/>
              <a:gd name="T18" fmla="*/ 560 w 5144"/>
              <a:gd name="T19" fmla="*/ 8 h 694"/>
              <a:gd name="T20" fmla="*/ 670 w 5144"/>
              <a:gd name="T21" fmla="*/ 4 h 694"/>
              <a:gd name="T22" fmla="*/ 790 w 5144"/>
              <a:gd name="T23" fmla="*/ 2 h 694"/>
              <a:gd name="T24" fmla="*/ 920 w 5144"/>
              <a:gd name="T25" fmla="*/ 0 h 694"/>
              <a:gd name="T26" fmla="*/ 1060 w 5144"/>
              <a:gd name="T27" fmla="*/ 2 h 694"/>
              <a:gd name="T28" fmla="*/ 1210 w 5144"/>
              <a:gd name="T29" fmla="*/ 6 h 694"/>
              <a:gd name="T30" fmla="*/ 1372 w 5144"/>
              <a:gd name="T31" fmla="*/ 14 h 694"/>
              <a:gd name="T32" fmla="*/ 1544 w 5144"/>
              <a:gd name="T33" fmla="*/ 24 h 694"/>
              <a:gd name="T34" fmla="*/ 1726 w 5144"/>
              <a:gd name="T35" fmla="*/ 40 h 694"/>
              <a:gd name="T36" fmla="*/ 1920 w 5144"/>
              <a:gd name="T37" fmla="*/ 58 h 694"/>
              <a:gd name="T38" fmla="*/ 2126 w 5144"/>
              <a:gd name="T39" fmla="*/ 80 h 694"/>
              <a:gd name="T40" fmla="*/ 2342 w 5144"/>
              <a:gd name="T41" fmla="*/ 106 h 694"/>
              <a:gd name="T42" fmla="*/ 2570 w 5144"/>
              <a:gd name="T43" fmla="*/ 138 h 694"/>
              <a:gd name="T44" fmla="*/ 2808 w 5144"/>
              <a:gd name="T45" fmla="*/ 174 h 694"/>
              <a:gd name="T46" fmla="*/ 3058 w 5144"/>
              <a:gd name="T47" fmla="*/ 216 h 694"/>
              <a:gd name="T48" fmla="*/ 3320 w 5144"/>
              <a:gd name="T49" fmla="*/ 266 h 694"/>
              <a:gd name="T50" fmla="*/ 3594 w 5144"/>
              <a:gd name="T51" fmla="*/ 320 h 694"/>
              <a:gd name="T52" fmla="*/ 3880 w 5144"/>
              <a:gd name="T53" fmla="*/ 380 h 694"/>
              <a:gd name="T54" fmla="*/ 4178 w 5144"/>
              <a:gd name="T55" fmla="*/ 448 h 694"/>
              <a:gd name="T56" fmla="*/ 4488 w 5144"/>
              <a:gd name="T57" fmla="*/ 522 h 694"/>
              <a:gd name="T58" fmla="*/ 4810 w 5144"/>
              <a:gd name="T59" fmla="*/ 604 h 694"/>
              <a:gd name="T60" fmla="*/ 5144 w 5144"/>
              <a:gd name="T61" fmla="*/ 694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584 h 584"/>
              <a:gd name="T2" fmla="*/ 0 w 3112"/>
              <a:gd name="T3" fmla="*/ 584 h 584"/>
              <a:gd name="T4" fmla="*/ 90 w 3112"/>
              <a:gd name="T5" fmla="*/ 560 h 584"/>
              <a:gd name="T6" fmla="*/ 336 w 3112"/>
              <a:gd name="T7" fmla="*/ 498 h 584"/>
              <a:gd name="T8" fmla="*/ 506 w 3112"/>
              <a:gd name="T9" fmla="*/ 456 h 584"/>
              <a:gd name="T10" fmla="*/ 702 w 3112"/>
              <a:gd name="T11" fmla="*/ 410 h 584"/>
              <a:gd name="T12" fmla="*/ 920 w 3112"/>
              <a:gd name="T13" fmla="*/ 360 h 584"/>
              <a:gd name="T14" fmla="*/ 1154 w 3112"/>
              <a:gd name="T15" fmla="*/ 306 h 584"/>
              <a:gd name="T16" fmla="*/ 1402 w 3112"/>
              <a:gd name="T17" fmla="*/ 254 h 584"/>
              <a:gd name="T18" fmla="*/ 1656 w 3112"/>
              <a:gd name="T19" fmla="*/ 202 h 584"/>
              <a:gd name="T20" fmla="*/ 1916 w 3112"/>
              <a:gd name="T21" fmla="*/ 154 h 584"/>
              <a:gd name="T22" fmla="*/ 2174 w 3112"/>
              <a:gd name="T23" fmla="*/ 108 h 584"/>
              <a:gd name="T24" fmla="*/ 2302 w 3112"/>
              <a:gd name="T25" fmla="*/ 88 h 584"/>
              <a:gd name="T26" fmla="*/ 2426 w 3112"/>
              <a:gd name="T27" fmla="*/ 68 h 584"/>
              <a:gd name="T28" fmla="*/ 2550 w 3112"/>
              <a:gd name="T29" fmla="*/ 52 h 584"/>
              <a:gd name="T30" fmla="*/ 2670 w 3112"/>
              <a:gd name="T31" fmla="*/ 36 h 584"/>
              <a:gd name="T32" fmla="*/ 2788 w 3112"/>
              <a:gd name="T33" fmla="*/ 24 h 584"/>
              <a:gd name="T34" fmla="*/ 2900 w 3112"/>
              <a:gd name="T35" fmla="*/ 14 h 584"/>
              <a:gd name="T36" fmla="*/ 3008 w 3112"/>
              <a:gd name="T37" fmla="*/ 6 h 584"/>
              <a:gd name="T38" fmla="*/ 3112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8192 w 8196"/>
              <a:gd name="T1" fmla="*/ 512 h 1192"/>
              <a:gd name="T2" fmla="*/ 8040 w 8196"/>
              <a:gd name="T3" fmla="*/ 570 h 1192"/>
              <a:gd name="T4" fmla="*/ 7878 w 8196"/>
              <a:gd name="T5" fmla="*/ 620 h 1192"/>
              <a:gd name="T6" fmla="*/ 7706 w 8196"/>
              <a:gd name="T7" fmla="*/ 666 h 1192"/>
              <a:gd name="T8" fmla="*/ 7522 w 8196"/>
              <a:gd name="T9" fmla="*/ 702 h 1192"/>
              <a:gd name="T10" fmla="*/ 7322 w 8196"/>
              <a:gd name="T11" fmla="*/ 730 h 1192"/>
              <a:gd name="T12" fmla="*/ 7106 w 8196"/>
              <a:gd name="T13" fmla="*/ 750 h 1192"/>
              <a:gd name="T14" fmla="*/ 6872 w 8196"/>
              <a:gd name="T15" fmla="*/ 762 h 1192"/>
              <a:gd name="T16" fmla="*/ 6618 w 8196"/>
              <a:gd name="T17" fmla="*/ 760 h 1192"/>
              <a:gd name="T18" fmla="*/ 6342 w 8196"/>
              <a:gd name="T19" fmla="*/ 750 h 1192"/>
              <a:gd name="T20" fmla="*/ 6042 w 8196"/>
              <a:gd name="T21" fmla="*/ 726 h 1192"/>
              <a:gd name="T22" fmla="*/ 5716 w 8196"/>
              <a:gd name="T23" fmla="*/ 690 h 1192"/>
              <a:gd name="T24" fmla="*/ 5364 w 8196"/>
              <a:gd name="T25" fmla="*/ 642 h 1192"/>
              <a:gd name="T26" fmla="*/ 4982 w 8196"/>
              <a:gd name="T27" fmla="*/ 578 h 1192"/>
              <a:gd name="T28" fmla="*/ 4568 w 8196"/>
              <a:gd name="T29" fmla="*/ 500 h 1192"/>
              <a:gd name="T30" fmla="*/ 4122 w 8196"/>
              <a:gd name="T31" fmla="*/ 406 h 1192"/>
              <a:gd name="T32" fmla="*/ 3640 w 8196"/>
              <a:gd name="T33" fmla="*/ 296 h 1192"/>
              <a:gd name="T34" fmla="*/ 3396 w 8196"/>
              <a:gd name="T35" fmla="*/ 240 h 1192"/>
              <a:gd name="T36" fmla="*/ 2934 w 8196"/>
              <a:gd name="T37" fmla="*/ 148 h 1192"/>
              <a:gd name="T38" fmla="*/ 2512 w 8196"/>
              <a:gd name="T39" fmla="*/ 82 h 1192"/>
              <a:gd name="T40" fmla="*/ 2126 w 8196"/>
              <a:gd name="T41" fmla="*/ 36 h 1192"/>
              <a:gd name="T42" fmla="*/ 1776 w 8196"/>
              <a:gd name="T43" fmla="*/ 10 h 1192"/>
              <a:gd name="T44" fmla="*/ 1462 w 8196"/>
              <a:gd name="T45" fmla="*/ 0 h 1192"/>
              <a:gd name="T46" fmla="*/ 1182 w 8196"/>
              <a:gd name="T47" fmla="*/ 4 h 1192"/>
              <a:gd name="T48" fmla="*/ 934 w 8196"/>
              <a:gd name="T49" fmla="*/ 20 h 1192"/>
              <a:gd name="T50" fmla="*/ 716 w 8196"/>
              <a:gd name="T51" fmla="*/ 44 h 1192"/>
              <a:gd name="T52" fmla="*/ 530 w 8196"/>
              <a:gd name="T53" fmla="*/ 74 h 1192"/>
              <a:gd name="T54" fmla="*/ 374 w 8196"/>
              <a:gd name="T55" fmla="*/ 108 h 1192"/>
              <a:gd name="T56" fmla="*/ 248 w 8196"/>
              <a:gd name="T57" fmla="*/ 144 h 1192"/>
              <a:gd name="T58" fmla="*/ 148 w 8196"/>
              <a:gd name="T59" fmla="*/ 176 h 1192"/>
              <a:gd name="T60" fmla="*/ 48 w 8196"/>
              <a:gd name="T61" fmla="*/ 216 h 1192"/>
              <a:gd name="T62" fmla="*/ 0 w 8196"/>
              <a:gd name="T63" fmla="*/ 240 h 1192"/>
              <a:gd name="T64" fmla="*/ 8192 w 8196"/>
              <a:gd name="T65" fmla="*/ 1192 h 1192"/>
              <a:gd name="T66" fmla="*/ 8196 w 8196"/>
              <a:gd name="T67" fmla="*/ 1186 h 1192"/>
              <a:gd name="T68" fmla="*/ 8196 w 8196"/>
              <a:gd name="T69" fmla="*/ 510 h 1192"/>
              <a:gd name="T70" fmla="*/ 8192 w 8196"/>
              <a:gd name="T71" fmla="*/ 512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B2BEC-C32D-432E-A0C3-D8CB8207CE11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94118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B0122-4070-430B-AF30-6B9990AB44B2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478894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0D268-6A65-4A77-9EC6-21E1D47341F8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55626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BF628-2DF1-4D1A-9952-D62CD9A6550A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06217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700 w 2706"/>
              <a:gd name="T1" fmla="*/ 0 h 640"/>
              <a:gd name="T2" fmla="*/ 2700 w 2706"/>
              <a:gd name="T3" fmla="*/ 0 h 640"/>
              <a:gd name="T4" fmla="*/ 2586 w 2706"/>
              <a:gd name="T5" fmla="*/ 18 h 640"/>
              <a:gd name="T6" fmla="*/ 2470 w 2706"/>
              <a:gd name="T7" fmla="*/ 38 h 640"/>
              <a:gd name="T8" fmla="*/ 2352 w 2706"/>
              <a:gd name="T9" fmla="*/ 60 h 640"/>
              <a:gd name="T10" fmla="*/ 2230 w 2706"/>
              <a:gd name="T11" fmla="*/ 82 h 640"/>
              <a:gd name="T12" fmla="*/ 2106 w 2706"/>
              <a:gd name="T13" fmla="*/ 108 h 640"/>
              <a:gd name="T14" fmla="*/ 1978 w 2706"/>
              <a:gd name="T15" fmla="*/ 134 h 640"/>
              <a:gd name="T16" fmla="*/ 1848 w 2706"/>
              <a:gd name="T17" fmla="*/ 164 h 640"/>
              <a:gd name="T18" fmla="*/ 1714 w 2706"/>
              <a:gd name="T19" fmla="*/ 194 h 640"/>
              <a:gd name="T20" fmla="*/ 1714 w 2706"/>
              <a:gd name="T21" fmla="*/ 194 h 640"/>
              <a:gd name="T22" fmla="*/ 1472 w 2706"/>
              <a:gd name="T23" fmla="*/ 252 h 640"/>
              <a:gd name="T24" fmla="*/ 1236 w 2706"/>
              <a:gd name="T25" fmla="*/ 304 h 640"/>
              <a:gd name="T26" fmla="*/ 1010 w 2706"/>
              <a:gd name="T27" fmla="*/ 352 h 640"/>
              <a:gd name="T28" fmla="*/ 792 w 2706"/>
              <a:gd name="T29" fmla="*/ 398 h 640"/>
              <a:gd name="T30" fmla="*/ 584 w 2706"/>
              <a:gd name="T31" fmla="*/ 438 h 640"/>
              <a:gd name="T32" fmla="*/ 382 w 2706"/>
              <a:gd name="T33" fmla="*/ 474 h 640"/>
              <a:gd name="T34" fmla="*/ 188 w 2706"/>
              <a:gd name="T35" fmla="*/ 508 h 640"/>
              <a:gd name="T36" fmla="*/ 0 w 2706"/>
              <a:gd name="T37" fmla="*/ 538 h 640"/>
              <a:gd name="T38" fmla="*/ 0 w 2706"/>
              <a:gd name="T39" fmla="*/ 538 h 640"/>
              <a:gd name="T40" fmla="*/ 130 w 2706"/>
              <a:gd name="T41" fmla="*/ 556 h 640"/>
              <a:gd name="T42" fmla="*/ 254 w 2706"/>
              <a:gd name="T43" fmla="*/ 572 h 640"/>
              <a:gd name="T44" fmla="*/ 374 w 2706"/>
              <a:gd name="T45" fmla="*/ 586 h 640"/>
              <a:gd name="T46" fmla="*/ 492 w 2706"/>
              <a:gd name="T47" fmla="*/ 598 h 640"/>
              <a:gd name="T48" fmla="*/ 606 w 2706"/>
              <a:gd name="T49" fmla="*/ 610 h 640"/>
              <a:gd name="T50" fmla="*/ 716 w 2706"/>
              <a:gd name="T51" fmla="*/ 618 h 640"/>
              <a:gd name="T52" fmla="*/ 822 w 2706"/>
              <a:gd name="T53" fmla="*/ 626 h 640"/>
              <a:gd name="T54" fmla="*/ 926 w 2706"/>
              <a:gd name="T55" fmla="*/ 632 h 640"/>
              <a:gd name="T56" fmla="*/ 1028 w 2706"/>
              <a:gd name="T57" fmla="*/ 636 h 640"/>
              <a:gd name="T58" fmla="*/ 1126 w 2706"/>
              <a:gd name="T59" fmla="*/ 638 h 640"/>
              <a:gd name="T60" fmla="*/ 1220 w 2706"/>
              <a:gd name="T61" fmla="*/ 640 h 640"/>
              <a:gd name="T62" fmla="*/ 1312 w 2706"/>
              <a:gd name="T63" fmla="*/ 640 h 640"/>
              <a:gd name="T64" fmla="*/ 1402 w 2706"/>
              <a:gd name="T65" fmla="*/ 638 h 640"/>
              <a:gd name="T66" fmla="*/ 1490 w 2706"/>
              <a:gd name="T67" fmla="*/ 636 h 640"/>
              <a:gd name="T68" fmla="*/ 1574 w 2706"/>
              <a:gd name="T69" fmla="*/ 632 h 640"/>
              <a:gd name="T70" fmla="*/ 1656 w 2706"/>
              <a:gd name="T71" fmla="*/ 626 h 640"/>
              <a:gd name="T72" fmla="*/ 1734 w 2706"/>
              <a:gd name="T73" fmla="*/ 620 h 640"/>
              <a:gd name="T74" fmla="*/ 1812 w 2706"/>
              <a:gd name="T75" fmla="*/ 612 h 640"/>
              <a:gd name="T76" fmla="*/ 1886 w 2706"/>
              <a:gd name="T77" fmla="*/ 602 h 640"/>
              <a:gd name="T78" fmla="*/ 1960 w 2706"/>
              <a:gd name="T79" fmla="*/ 592 h 640"/>
              <a:gd name="T80" fmla="*/ 2030 w 2706"/>
              <a:gd name="T81" fmla="*/ 580 h 640"/>
              <a:gd name="T82" fmla="*/ 2100 w 2706"/>
              <a:gd name="T83" fmla="*/ 568 h 640"/>
              <a:gd name="T84" fmla="*/ 2166 w 2706"/>
              <a:gd name="T85" fmla="*/ 554 h 640"/>
              <a:gd name="T86" fmla="*/ 2232 w 2706"/>
              <a:gd name="T87" fmla="*/ 540 h 640"/>
              <a:gd name="T88" fmla="*/ 2296 w 2706"/>
              <a:gd name="T89" fmla="*/ 524 h 640"/>
              <a:gd name="T90" fmla="*/ 2358 w 2706"/>
              <a:gd name="T91" fmla="*/ 508 h 640"/>
              <a:gd name="T92" fmla="*/ 2418 w 2706"/>
              <a:gd name="T93" fmla="*/ 490 h 640"/>
              <a:gd name="T94" fmla="*/ 2478 w 2706"/>
              <a:gd name="T95" fmla="*/ 472 h 640"/>
              <a:gd name="T96" fmla="*/ 2592 w 2706"/>
              <a:gd name="T97" fmla="*/ 432 h 640"/>
              <a:gd name="T98" fmla="*/ 2702 w 2706"/>
              <a:gd name="T99" fmla="*/ 390 h 640"/>
              <a:gd name="T100" fmla="*/ 2702 w 2706"/>
              <a:gd name="T101" fmla="*/ 390 h 640"/>
              <a:gd name="T102" fmla="*/ 2706 w 2706"/>
              <a:gd name="T103" fmla="*/ 388 h 640"/>
              <a:gd name="T104" fmla="*/ 2706 w 2706"/>
              <a:gd name="T105" fmla="*/ 388 h 640"/>
              <a:gd name="T106" fmla="*/ 2706 w 2706"/>
              <a:gd name="T107" fmla="*/ 0 h 640"/>
              <a:gd name="T108" fmla="*/ 2706 w 2706"/>
              <a:gd name="T109" fmla="*/ 0 h 640"/>
              <a:gd name="T110" fmla="*/ 2700 w 2706"/>
              <a:gd name="T111" fmla="*/ 0 h 640"/>
              <a:gd name="T112" fmla="*/ 2700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5216 w 5216"/>
              <a:gd name="T1" fmla="*/ 714 h 762"/>
              <a:gd name="T2" fmla="*/ 4984 w 5216"/>
              <a:gd name="T3" fmla="*/ 686 h 762"/>
              <a:gd name="T4" fmla="*/ 4478 w 5216"/>
              <a:gd name="T5" fmla="*/ 610 h 762"/>
              <a:gd name="T6" fmla="*/ 3914 w 5216"/>
              <a:gd name="T7" fmla="*/ 508 h 762"/>
              <a:gd name="T8" fmla="*/ 3286 w 5216"/>
              <a:gd name="T9" fmla="*/ 374 h 762"/>
              <a:gd name="T10" fmla="*/ 2946 w 5216"/>
              <a:gd name="T11" fmla="*/ 296 h 762"/>
              <a:gd name="T12" fmla="*/ 2682 w 5216"/>
              <a:gd name="T13" fmla="*/ 236 h 762"/>
              <a:gd name="T14" fmla="*/ 2430 w 5216"/>
              <a:gd name="T15" fmla="*/ 184 h 762"/>
              <a:gd name="T16" fmla="*/ 2190 w 5216"/>
              <a:gd name="T17" fmla="*/ 140 h 762"/>
              <a:gd name="T18" fmla="*/ 1960 w 5216"/>
              <a:gd name="T19" fmla="*/ 102 h 762"/>
              <a:gd name="T20" fmla="*/ 1740 w 5216"/>
              <a:gd name="T21" fmla="*/ 72 h 762"/>
              <a:gd name="T22" fmla="*/ 1334 w 5216"/>
              <a:gd name="T23" fmla="*/ 28 h 762"/>
              <a:gd name="T24" fmla="*/ 970 w 5216"/>
              <a:gd name="T25" fmla="*/ 4 h 762"/>
              <a:gd name="T26" fmla="*/ 644 w 5216"/>
              <a:gd name="T27" fmla="*/ 0 h 762"/>
              <a:gd name="T28" fmla="*/ 358 w 5216"/>
              <a:gd name="T29" fmla="*/ 10 h 762"/>
              <a:gd name="T30" fmla="*/ 110 w 5216"/>
              <a:gd name="T31" fmla="*/ 32 h 762"/>
              <a:gd name="T32" fmla="*/ 0 w 5216"/>
              <a:gd name="T33" fmla="*/ 48 h 762"/>
              <a:gd name="T34" fmla="*/ 314 w 5216"/>
              <a:gd name="T35" fmla="*/ 86 h 762"/>
              <a:gd name="T36" fmla="*/ 652 w 5216"/>
              <a:gd name="T37" fmla="*/ 140 h 762"/>
              <a:gd name="T38" fmla="*/ 1014 w 5216"/>
              <a:gd name="T39" fmla="*/ 210 h 762"/>
              <a:gd name="T40" fmla="*/ 1402 w 5216"/>
              <a:gd name="T41" fmla="*/ 296 h 762"/>
              <a:gd name="T42" fmla="*/ 1756 w 5216"/>
              <a:gd name="T43" fmla="*/ 378 h 762"/>
              <a:gd name="T44" fmla="*/ 2408 w 5216"/>
              <a:gd name="T45" fmla="*/ 516 h 762"/>
              <a:gd name="T46" fmla="*/ 2708 w 5216"/>
              <a:gd name="T47" fmla="*/ 572 h 762"/>
              <a:gd name="T48" fmla="*/ 2992 w 5216"/>
              <a:gd name="T49" fmla="*/ 620 h 762"/>
              <a:gd name="T50" fmla="*/ 3260 w 5216"/>
              <a:gd name="T51" fmla="*/ 662 h 762"/>
              <a:gd name="T52" fmla="*/ 3512 w 5216"/>
              <a:gd name="T53" fmla="*/ 694 h 762"/>
              <a:gd name="T54" fmla="*/ 3750 w 5216"/>
              <a:gd name="T55" fmla="*/ 722 h 762"/>
              <a:gd name="T56" fmla="*/ 3974 w 5216"/>
              <a:gd name="T57" fmla="*/ 740 h 762"/>
              <a:gd name="T58" fmla="*/ 4184 w 5216"/>
              <a:gd name="T59" fmla="*/ 754 h 762"/>
              <a:gd name="T60" fmla="*/ 4384 w 5216"/>
              <a:gd name="T61" fmla="*/ 762 h 762"/>
              <a:gd name="T62" fmla="*/ 4570 w 5216"/>
              <a:gd name="T63" fmla="*/ 762 h 762"/>
              <a:gd name="T64" fmla="*/ 4746 w 5216"/>
              <a:gd name="T65" fmla="*/ 758 h 762"/>
              <a:gd name="T66" fmla="*/ 4912 w 5216"/>
              <a:gd name="T67" fmla="*/ 748 h 762"/>
              <a:gd name="T68" fmla="*/ 5068 w 5216"/>
              <a:gd name="T69" fmla="*/ 732 h 762"/>
              <a:gd name="T70" fmla="*/ 5216 w 5216"/>
              <a:gd name="T71" fmla="*/ 714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70 h 694"/>
              <a:gd name="T2" fmla="*/ 0 w 5144"/>
              <a:gd name="T3" fmla="*/ 70 h 694"/>
              <a:gd name="T4" fmla="*/ 18 w 5144"/>
              <a:gd name="T5" fmla="*/ 66 h 694"/>
              <a:gd name="T6" fmla="*/ 72 w 5144"/>
              <a:gd name="T7" fmla="*/ 56 h 694"/>
              <a:gd name="T8" fmla="*/ 164 w 5144"/>
              <a:gd name="T9" fmla="*/ 42 h 694"/>
              <a:gd name="T10" fmla="*/ 224 w 5144"/>
              <a:gd name="T11" fmla="*/ 34 h 694"/>
              <a:gd name="T12" fmla="*/ 294 w 5144"/>
              <a:gd name="T13" fmla="*/ 26 h 694"/>
              <a:gd name="T14" fmla="*/ 372 w 5144"/>
              <a:gd name="T15" fmla="*/ 20 h 694"/>
              <a:gd name="T16" fmla="*/ 462 w 5144"/>
              <a:gd name="T17" fmla="*/ 14 h 694"/>
              <a:gd name="T18" fmla="*/ 560 w 5144"/>
              <a:gd name="T19" fmla="*/ 8 h 694"/>
              <a:gd name="T20" fmla="*/ 670 w 5144"/>
              <a:gd name="T21" fmla="*/ 4 h 694"/>
              <a:gd name="T22" fmla="*/ 790 w 5144"/>
              <a:gd name="T23" fmla="*/ 2 h 694"/>
              <a:gd name="T24" fmla="*/ 920 w 5144"/>
              <a:gd name="T25" fmla="*/ 0 h 694"/>
              <a:gd name="T26" fmla="*/ 1060 w 5144"/>
              <a:gd name="T27" fmla="*/ 2 h 694"/>
              <a:gd name="T28" fmla="*/ 1210 w 5144"/>
              <a:gd name="T29" fmla="*/ 6 h 694"/>
              <a:gd name="T30" fmla="*/ 1372 w 5144"/>
              <a:gd name="T31" fmla="*/ 14 h 694"/>
              <a:gd name="T32" fmla="*/ 1544 w 5144"/>
              <a:gd name="T33" fmla="*/ 24 h 694"/>
              <a:gd name="T34" fmla="*/ 1726 w 5144"/>
              <a:gd name="T35" fmla="*/ 40 h 694"/>
              <a:gd name="T36" fmla="*/ 1920 w 5144"/>
              <a:gd name="T37" fmla="*/ 58 h 694"/>
              <a:gd name="T38" fmla="*/ 2126 w 5144"/>
              <a:gd name="T39" fmla="*/ 80 h 694"/>
              <a:gd name="T40" fmla="*/ 2342 w 5144"/>
              <a:gd name="T41" fmla="*/ 106 h 694"/>
              <a:gd name="T42" fmla="*/ 2570 w 5144"/>
              <a:gd name="T43" fmla="*/ 138 h 694"/>
              <a:gd name="T44" fmla="*/ 2808 w 5144"/>
              <a:gd name="T45" fmla="*/ 174 h 694"/>
              <a:gd name="T46" fmla="*/ 3058 w 5144"/>
              <a:gd name="T47" fmla="*/ 216 h 694"/>
              <a:gd name="T48" fmla="*/ 3320 w 5144"/>
              <a:gd name="T49" fmla="*/ 266 h 694"/>
              <a:gd name="T50" fmla="*/ 3594 w 5144"/>
              <a:gd name="T51" fmla="*/ 320 h 694"/>
              <a:gd name="T52" fmla="*/ 3880 w 5144"/>
              <a:gd name="T53" fmla="*/ 380 h 694"/>
              <a:gd name="T54" fmla="*/ 4178 w 5144"/>
              <a:gd name="T55" fmla="*/ 448 h 694"/>
              <a:gd name="T56" fmla="*/ 4488 w 5144"/>
              <a:gd name="T57" fmla="*/ 522 h 694"/>
              <a:gd name="T58" fmla="*/ 4810 w 5144"/>
              <a:gd name="T59" fmla="*/ 604 h 694"/>
              <a:gd name="T60" fmla="*/ 5144 w 5144"/>
              <a:gd name="T61" fmla="*/ 694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584 h 584"/>
              <a:gd name="T2" fmla="*/ 0 w 3112"/>
              <a:gd name="T3" fmla="*/ 584 h 584"/>
              <a:gd name="T4" fmla="*/ 90 w 3112"/>
              <a:gd name="T5" fmla="*/ 560 h 584"/>
              <a:gd name="T6" fmla="*/ 336 w 3112"/>
              <a:gd name="T7" fmla="*/ 498 h 584"/>
              <a:gd name="T8" fmla="*/ 506 w 3112"/>
              <a:gd name="T9" fmla="*/ 456 h 584"/>
              <a:gd name="T10" fmla="*/ 702 w 3112"/>
              <a:gd name="T11" fmla="*/ 410 h 584"/>
              <a:gd name="T12" fmla="*/ 920 w 3112"/>
              <a:gd name="T13" fmla="*/ 360 h 584"/>
              <a:gd name="T14" fmla="*/ 1154 w 3112"/>
              <a:gd name="T15" fmla="*/ 306 h 584"/>
              <a:gd name="T16" fmla="*/ 1402 w 3112"/>
              <a:gd name="T17" fmla="*/ 254 h 584"/>
              <a:gd name="T18" fmla="*/ 1656 w 3112"/>
              <a:gd name="T19" fmla="*/ 202 h 584"/>
              <a:gd name="T20" fmla="*/ 1916 w 3112"/>
              <a:gd name="T21" fmla="*/ 154 h 584"/>
              <a:gd name="T22" fmla="*/ 2174 w 3112"/>
              <a:gd name="T23" fmla="*/ 108 h 584"/>
              <a:gd name="T24" fmla="*/ 2302 w 3112"/>
              <a:gd name="T25" fmla="*/ 88 h 584"/>
              <a:gd name="T26" fmla="*/ 2426 w 3112"/>
              <a:gd name="T27" fmla="*/ 68 h 584"/>
              <a:gd name="T28" fmla="*/ 2550 w 3112"/>
              <a:gd name="T29" fmla="*/ 52 h 584"/>
              <a:gd name="T30" fmla="*/ 2670 w 3112"/>
              <a:gd name="T31" fmla="*/ 36 h 584"/>
              <a:gd name="T32" fmla="*/ 2788 w 3112"/>
              <a:gd name="T33" fmla="*/ 24 h 584"/>
              <a:gd name="T34" fmla="*/ 2900 w 3112"/>
              <a:gd name="T35" fmla="*/ 14 h 584"/>
              <a:gd name="T36" fmla="*/ 3008 w 3112"/>
              <a:gd name="T37" fmla="*/ 6 h 584"/>
              <a:gd name="T38" fmla="*/ 3112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8192 w 8196"/>
              <a:gd name="T1" fmla="*/ 512 h 1192"/>
              <a:gd name="T2" fmla="*/ 8040 w 8196"/>
              <a:gd name="T3" fmla="*/ 570 h 1192"/>
              <a:gd name="T4" fmla="*/ 7878 w 8196"/>
              <a:gd name="T5" fmla="*/ 620 h 1192"/>
              <a:gd name="T6" fmla="*/ 7706 w 8196"/>
              <a:gd name="T7" fmla="*/ 666 h 1192"/>
              <a:gd name="T8" fmla="*/ 7522 w 8196"/>
              <a:gd name="T9" fmla="*/ 702 h 1192"/>
              <a:gd name="T10" fmla="*/ 7322 w 8196"/>
              <a:gd name="T11" fmla="*/ 730 h 1192"/>
              <a:gd name="T12" fmla="*/ 7106 w 8196"/>
              <a:gd name="T13" fmla="*/ 750 h 1192"/>
              <a:gd name="T14" fmla="*/ 6872 w 8196"/>
              <a:gd name="T15" fmla="*/ 762 h 1192"/>
              <a:gd name="T16" fmla="*/ 6618 w 8196"/>
              <a:gd name="T17" fmla="*/ 760 h 1192"/>
              <a:gd name="T18" fmla="*/ 6342 w 8196"/>
              <a:gd name="T19" fmla="*/ 750 h 1192"/>
              <a:gd name="T20" fmla="*/ 6042 w 8196"/>
              <a:gd name="T21" fmla="*/ 726 h 1192"/>
              <a:gd name="T22" fmla="*/ 5716 w 8196"/>
              <a:gd name="T23" fmla="*/ 690 h 1192"/>
              <a:gd name="T24" fmla="*/ 5364 w 8196"/>
              <a:gd name="T25" fmla="*/ 642 h 1192"/>
              <a:gd name="T26" fmla="*/ 4982 w 8196"/>
              <a:gd name="T27" fmla="*/ 578 h 1192"/>
              <a:gd name="T28" fmla="*/ 4568 w 8196"/>
              <a:gd name="T29" fmla="*/ 500 h 1192"/>
              <a:gd name="T30" fmla="*/ 4122 w 8196"/>
              <a:gd name="T31" fmla="*/ 406 h 1192"/>
              <a:gd name="T32" fmla="*/ 3640 w 8196"/>
              <a:gd name="T33" fmla="*/ 296 h 1192"/>
              <a:gd name="T34" fmla="*/ 3396 w 8196"/>
              <a:gd name="T35" fmla="*/ 240 h 1192"/>
              <a:gd name="T36" fmla="*/ 2934 w 8196"/>
              <a:gd name="T37" fmla="*/ 148 h 1192"/>
              <a:gd name="T38" fmla="*/ 2512 w 8196"/>
              <a:gd name="T39" fmla="*/ 82 h 1192"/>
              <a:gd name="T40" fmla="*/ 2126 w 8196"/>
              <a:gd name="T41" fmla="*/ 36 h 1192"/>
              <a:gd name="T42" fmla="*/ 1776 w 8196"/>
              <a:gd name="T43" fmla="*/ 10 h 1192"/>
              <a:gd name="T44" fmla="*/ 1462 w 8196"/>
              <a:gd name="T45" fmla="*/ 0 h 1192"/>
              <a:gd name="T46" fmla="*/ 1182 w 8196"/>
              <a:gd name="T47" fmla="*/ 4 h 1192"/>
              <a:gd name="T48" fmla="*/ 934 w 8196"/>
              <a:gd name="T49" fmla="*/ 20 h 1192"/>
              <a:gd name="T50" fmla="*/ 716 w 8196"/>
              <a:gd name="T51" fmla="*/ 44 h 1192"/>
              <a:gd name="T52" fmla="*/ 530 w 8196"/>
              <a:gd name="T53" fmla="*/ 74 h 1192"/>
              <a:gd name="T54" fmla="*/ 374 w 8196"/>
              <a:gd name="T55" fmla="*/ 108 h 1192"/>
              <a:gd name="T56" fmla="*/ 248 w 8196"/>
              <a:gd name="T57" fmla="*/ 144 h 1192"/>
              <a:gd name="T58" fmla="*/ 148 w 8196"/>
              <a:gd name="T59" fmla="*/ 176 h 1192"/>
              <a:gd name="T60" fmla="*/ 48 w 8196"/>
              <a:gd name="T61" fmla="*/ 216 h 1192"/>
              <a:gd name="T62" fmla="*/ 0 w 8196"/>
              <a:gd name="T63" fmla="*/ 240 h 1192"/>
              <a:gd name="T64" fmla="*/ 8192 w 8196"/>
              <a:gd name="T65" fmla="*/ 1192 h 1192"/>
              <a:gd name="T66" fmla="*/ 8196 w 8196"/>
              <a:gd name="T67" fmla="*/ 1186 h 1192"/>
              <a:gd name="T68" fmla="*/ 8196 w 8196"/>
              <a:gd name="T69" fmla="*/ 510 h 1192"/>
              <a:gd name="T70" fmla="*/ 8192 w 8196"/>
              <a:gd name="T71" fmla="*/ 512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B2BEC-C32D-432E-A0C3-D8CB8207CE11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82309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67E06-61EB-434B-8F3D-5F01027C752D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9991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9AA50-8155-48B7-9854-5E82B669B76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46368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F149E-2F0C-40D5-AD74-E9787A0CD243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506651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F25F3-4268-4E3C-A2B1-B66ABAD96DD4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90662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B375A-CCDB-498B-ADA5-E59CA4195F4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07608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C686F-5AF1-417A-85DD-B268613D2049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0557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67E06-61EB-434B-8F3D-5F01027C752D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158832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D1433-7CC0-4BEF-89F9-6AA71CE2D52E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094544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71D76-105E-40E1-87F8-3E78076C83C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054778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826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1826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19042-FF96-4F7B-A3E2-6DE65623C11D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481175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12CC5-323D-48B9-A5B0-2B38ABC5B7E2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417096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70B00-6162-41CB-BC06-15280255F9D8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631007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B0122-4070-430B-AF30-6B9990AB44B2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653834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0D268-6A65-4A77-9EC6-21E1D47341F8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7213049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BF628-2DF1-4D1A-9952-D62CD9A6550A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412505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700 w 2706"/>
              <a:gd name="T1" fmla="*/ 0 h 640"/>
              <a:gd name="T2" fmla="*/ 2700 w 2706"/>
              <a:gd name="T3" fmla="*/ 0 h 640"/>
              <a:gd name="T4" fmla="*/ 2586 w 2706"/>
              <a:gd name="T5" fmla="*/ 18 h 640"/>
              <a:gd name="T6" fmla="*/ 2470 w 2706"/>
              <a:gd name="T7" fmla="*/ 38 h 640"/>
              <a:gd name="T8" fmla="*/ 2352 w 2706"/>
              <a:gd name="T9" fmla="*/ 60 h 640"/>
              <a:gd name="T10" fmla="*/ 2230 w 2706"/>
              <a:gd name="T11" fmla="*/ 82 h 640"/>
              <a:gd name="T12" fmla="*/ 2106 w 2706"/>
              <a:gd name="T13" fmla="*/ 108 h 640"/>
              <a:gd name="T14" fmla="*/ 1978 w 2706"/>
              <a:gd name="T15" fmla="*/ 134 h 640"/>
              <a:gd name="T16" fmla="*/ 1848 w 2706"/>
              <a:gd name="T17" fmla="*/ 164 h 640"/>
              <a:gd name="T18" fmla="*/ 1714 w 2706"/>
              <a:gd name="T19" fmla="*/ 194 h 640"/>
              <a:gd name="T20" fmla="*/ 1714 w 2706"/>
              <a:gd name="T21" fmla="*/ 194 h 640"/>
              <a:gd name="T22" fmla="*/ 1472 w 2706"/>
              <a:gd name="T23" fmla="*/ 252 h 640"/>
              <a:gd name="T24" fmla="*/ 1236 w 2706"/>
              <a:gd name="T25" fmla="*/ 304 h 640"/>
              <a:gd name="T26" fmla="*/ 1010 w 2706"/>
              <a:gd name="T27" fmla="*/ 352 h 640"/>
              <a:gd name="T28" fmla="*/ 792 w 2706"/>
              <a:gd name="T29" fmla="*/ 398 h 640"/>
              <a:gd name="T30" fmla="*/ 584 w 2706"/>
              <a:gd name="T31" fmla="*/ 438 h 640"/>
              <a:gd name="T32" fmla="*/ 382 w 2706"/>
              <a:gd name="T33" fmla="*/ 474 h 640"/>
              <a:gd name="T34" fmla="*/ 188 w 2706"/>
              <a:gd name="T35" fmla="*/ 508 h 640"/>
              <a:gd name="T36" fmla="*/ 0 w 2706"/>
              <a:gd name="T37" fmla="*/ 538 h 640"/>
              <a:gd name="T38" fmla="*/ 0 w 2706"/>
              <a:gd name="T39" fmla="*/ 538 h 640"/>
              <a:gd name="T40" fmla="*/ 130 w 2706"/>
              <a:gd name="T41" fmla="*/ 556 h 640"/>
              <a:gd name="T42" fmla="*/ 254 w 2706"/>
              <a:gd name="T43" fmla="*/ 572 h 640"/>
              <a:gd name="T44" fmla="*/ 374 w 2706"/>
              <a:gd name="T45" fmla="*/ 586 h 640"/>
              <a:gd name="T46" fmla="*/ 492 w 2706"/>
              <a:gd name="T47" fmla="*/ 598 h 640"/>
              <a:gd name="T48" fmla="*/ 606 w 2706"/>
              <a:gd name="T49" fmla="*/ 610 h 640"/>
              <a:gd name="T50" fmla="*/ 716 w 2706"/>
              <a:gd name="T51" fmla="*/ 618 h 640"/>
              <a:gd name="T52" fmla="*/ 822 w 2706"/>
              <a:gd name="T53" fmla="*/ 626 h 640"/>
              <a:gd name="T54" fmla="*/ 926 w 2706"/>
              <a:gd name="T55" fmla="*/ 632 h 640"/>
              <a:gd name="T56" fmla="*/ 1028 w 2706"/>
              <a:gd name="T57" fmla="*/ 636 h 640"/>
              <a:gd name="T58" fmla="*/ 1126 w 2706"/>
              <a:gd name="T59" fmla="*/ 638 h 640"/>
              <a:gd name="T60" fmla="*/ 1220 w 2706"/>
              <a:gd name="T61" fmla="*/ 640 h 640"/>
              <a:gd name="T62" fmla="*/ 1312 w 2706"/>
              <a:gd name="T63" fmla="*/ 640 h 640"/>
              <a:gd name="T64" fmla="*/ 1402 w 2706"/>
              <a:gd name="T65" fmla="*/ 638 h 640"/>
              <a:gd name="T66" fmla="*/ 1490 w 2706"/>
              <a:gd name="T67" fmla="*/ 636 h 640"/>
              <a:gd name="T68" fmla="*/ 1574 w 2706"/>
              <a:gd name="T69" fmla="*/ 632 h 640"/>
              <a:gd name="T70" fmla="*/ 1656 w 2706"/>
              <a:gd name="T71" fmla="*/ 626 h 640"/>
              <a:gd name="T72" fmla="*/ 1734 w 2706"/>
              <a:gd name="T73" fmla="*/ 620 h 640"/>
              <a:gd name="T74" fmla="*/ 1812 w 2706"/>
              <a:gd name="T75" fmla="*/ 612 h 640"/>
              <a:gd name="T76" fmla="*/ 1886 w 2706"/>
              <a:gd name="T77" fmla="*/ 602 h 640"/>
              <a:gd name="T78" fmla="*/ 1960 w 2706"/>
              <a:gd name="T79" fmla="*/ 592 h 640"/>
              <a:gd name="T80" fmla="*/ 2030 w 2706"/>
              <a:gd name="T81" fmla="*/ 580 h 640"/>
              <a:gd name="T82" fmla="*/ 2100 w 2706"/>
              <a:gd name="T83" fmla="*/ 568 h 640"/>
              <a:gd name="T84" fmla="*/ 2166 w 2706"/>
              <a:gd name="T85" fmla="*/ 554 h 640"/>
              <a:gd name="T86" fmla="*/ 2232 w 2706"/>
              <a:gd name="T87" fmla="*/ 540 h 640"/>
              <a:gd name="T88" fmla="*/ 2296 w 2706"/>
              <a:gd name="T89" fmla="*/ 524 h 640"/>
              <a:gd name="T90" fmla="*/ 2358 w 2706"/>
              <a:gd name="T91" fmla="*/ 508 h 640"/>
              <a:gd name="T92" fmla="*/ 2418 w 2706"/>
              <a:gd name="T93" fmla="*/ 490 h 640"/>
              <a:gd name="T94" fmla="*/ 2478 w 2706"/>
              <a:gd name="T95" fmla="*/ 472 h 640"/>
              <a:gd name="T96" fmla="*/ 2592 w 2706"/>
              <a:gd name="T97" fmla="*/ 432 h 640"/>
              <a:gd name="T98" fmla="*/ 2702 w 2706"/>
              <a:gd name="T99" fmla="*/ 390 h 640"/>
              <a:gd name="T100" fmla="*/ 2702 w 2706"/>
              <a:gd name="T101" fmla="*/ 390 h 640"/>
              <a:gd name="T102" fmla="*/ 2706 w 2706"/>
              <a:gd name="T103" fmla="*/ 388 h 640"/>
              <a:gd name="T104" fmla="*/ 2706 w 2706"/>
              <a:gd name="T105" fmla="*/ 388 h 640"/>
              <a:gd name="T106" fmla="*/ 2706 w 2706"/>
              <a:gd name="T107" fmla="*/ 0 h 640"/>
              <a:gd name="T108" fmla="*/ 2706 w 2706"/>
              <a:gd name="T109" fmla="*/ 0 h 640"/>
              <a:gd name="T110" fmla="*/ 2700 w 2706"/>
              <a:gd name="T111" fmla="*/ 0 h 640"/>
              <a:gd name="T112" fmla="*/ 2700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5216 w 5216"/>
              <a:gd name="T1" fmla="*/ 714 h 762"/>
              <a:gd name="T2" fmla="*/ 4984 w 5216"/>
              <a:gd name="T3" fmla="*/ 686 h 762"/>
              <a:gd name="T4" fmla="*/ 4478 w 5216"/>
              <a:gd name="T5" fmla="*/ 610 h 762"/>
              <a:gd name="T6" fmla="*/ 3914 w 5216"/>
              <a:gd name="T7" fmla="*/ 508 h 762"/>
              <a:gd name="T8" fmla="*/ 3286 w 5216"/>
              <a:gd name="T9" fmla="*/ 374 h 762"/>
              <a:gd name="T10" fmla="*/ 2946 w 5216"/>
              <a:gd name="T11" fmla="*/ 296 h 762"/>
              <a:gd name="T12" fmla="*/ 2682 w 5216"/>
              <a:gd name="T13" fmla="*/ 236 h 762"/>
              <a:gd name="T14" fmla="*/ 2430 w 5216"/>
              <a:gd name="T15" fmla="*/ 184 h 762"/>
              <a:gd name="T16" fmla="*/ 2190 w 5216"/>
              <a:gd name="T17" fmla="*/ 140 h 762"/>
              <a:gd name="T18" fmla="*/ 1960 w 5216"/>
              <a:gd name="T19" fmla="*/ 102 h 762"/>
              <a:gd name="T20" fmla="*/ 1740 w 5216"/>
              <a:gd name="T21" fmla="*/ 72 h 762"/>
              <a:gd name="T22" fmla="*/ 1334 w 5216"/>
              <a:gd name="T23" fmla="*/ 28 h 762"/>
              <a:gd name="T24" fmla="*/ 970 w 5216"/>
              <a:gd name="T25" fmla="*/ 4 h 762"/>
              <a:gd name="T26" fmla="*/ 644 w 5216"/>
              <a:gd name="T27" fmla="*/ 0 h 762"/>
              <a:gd name="T28" fmla="*/ 358 w 5216"/>
              <a:gd name="T29" fmla="*/ 10 h 762"/>
              <a:gd name="T30" fmla="*/ 110 w 5216"/>
              <a:gd name="T31" fmla="*/ 32 h 762"/>
              <a:gd name="T32" fmla="*/ 0 w 5216"/>
              <a:gd name="T33" fmla="*/ 48 h 762"/>
              <a:gd name="T34" fmla="*/ 314 w 5216"/>
              <a:gd name="T35" fmla="*/ 86 h 762"/>
              <a:gd name="T36" fmla="*/ 652 w 5216"/>
              <a:gd name="T37" fmla="*/ 140 h 762"/>
              <a:gd name="T38" fmla="*/ 1014 w 5216"/>
              <a:gd name="T39" fmla="*/ 210 h 762"/>
              <a:gd name="T40" fmla="*/ 1402 w 5216"/>
              <a:gd name="T41" fmla="*/ 296 h 762"/>
              <a:gd name="T42" fmla="*/ 1756 w 5216"/>
              <a:gd name="T43" fmla="*/ 378 h 762"/>
              <a:gd name="T44" fmla="*/ 2408 w 5216"/>
              <a:gd name="T45" fmla="*/ 516 h 762"/>
              <a:gd name="T46" fmla="*/ 2708 w 5216"/>
              <a:gd name="T47" fmla="*/ 572 h 762"/>
              <a:gd name="T48" fmla="*/ 2992 w 5216"/>
              <a:gd name="T49" fmla="*/ 620 h 762"/>
              <a:gd name="T50" fmla="*/ 3260 w 5216"/>
              <a:gd name="T51" fmla="*/ 662 h 762"/>
              <a:gd name="T52" fmla="*/ 3512 w 5216"/>
              <a:gd name="T53" fmla="*/ 694 h 762"/>
              <a:gd name="T54" fmla="*/ 3750 w 5216"/>
              <a:gd name="T55" fmla="*/ 722 h 762"/>
              <a:gd name="T56" fmla="*/ 3974 w 5216"/>
              <a:gd name="T57" fmla="*/ 740 h 762"/>
              <a:gd name="T58" fmla="*/ 4184 w 5216"/>
              <a:gd name="T59" fmla="*/ 754 h 762"/>
              <a:gd name="T60" fmla="*/ 4384 w 5216"/>
              <a:gd name="T61" fmla="*/ 762 h 762"/>
              <a:gd name="T62" fmla="*/ 4570 w 5216"/>
              <a:gd name="T63" fmla="*/ 762 h 762"/>
              <a:gd name="T64" fmla="*/ 4746 w 5216"/>
              <a:gd name="T65" fmla="*/ 758 h 762"/>
              <a:gd name="T66" fmla="*/ 4912 w 5216"/>
              <a:gd name="T67" fmla="*/ 748 h 762"/>
              <a:gd name="T68" fmla="*/ 5068 w 5216"/>
              <a:gd name="T69" fmla="*/ 732 h 762"/>
              <a:gd name="T70" fmla="*/ 5216 w 5216"/>
              <a:gd name="T71" fmla="*/ 714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70 h 694"/>
              <a:gd name="T2" fmla="*/ 0 w 5144"/>
              <a:gd name="T3" fmla="*/ 70 h 694"/>
              <a:gd name="T4" fmla="*/ 18 w 5144"/>
              <a:gd name="T5" fmla="*/ 66 h 694"/>
              <a:gd name="T6" fmla="*/ 72 w 5144"/>
              <a:gd name="T7" fmla="*/ 56 h 694"/>
              <a:gd name="T8" fmla="*/ 164 w 5144"/>
              <a:gd name="T9" fmla="*/ 42 h 694"/>
              <a:gd name="T10" fmla="*/ 224 w 5144"/>
              <a:gd name="T11" fmla="*/ 34 h 694"/>
              <a:gd name="T12" fmla="*/ 294 w 5144"/>
              <a:gd name="T13" fmla="*/ 26 h 694"/>
              <a:gd name="T14" fmla="*/ 372 w 5144"/>
              <a:gd name="T15" fmla="*/ 20 h 694"/>
              <a:gd name="T16" fmla="*/ 462 w 5144"/>
              <a:gd name="T17" fmla="*/ 14 h 694"/>
              <a:gd name="T18" fmla="*/ 560 w 5144"/>
              <a:gd name="T19" fmla="*/ 8 h 694"/>
              <a:gd name="T20" fmla="*/ 670 w 5144"/>
              <a:gd name="T21" fmla="*/ 4 h 694"/>
              <a:gd name="T22" fmla="*/ 790 w 5144"/>
              <a:gd name="T23" fmla="*/ 2 h 694"/>
              <a:gd name="T24" fmla="*/ 920 w 5144"/>
              <a:gd name="T25" fmla="*/ 0 h 694"/>
              <a:gd name="T26" fmla="*/ 1060 w 5144"/>
              <a:gd name="T27" fmla="*/ 2 h 694"/>
              <a:gd name="T28" fmla="*/ 1210 w 5144"/>
              <a:gd name="T29" fmla="*/ 6 h 694"/>
              <a:gd name="T30" fmla="*/ 1372 w 5144"/>
              <a:gd name="T31" fmla="*/ 14 h 694"/>
              <a:gd name="T32" fmla="*/ 1544 w 5144"/>
              <a:gd name="T33" fmla="*/ 24 h 694"/>
              <a:gd name="T34" fmla="*/ 1726 w 5144"/>
              <a:gd name="T35" fmla="*/ 40 h 694"/>
              <a:gd name="T36" fmla="*/ 1920 w 5144"/>
              <a:gd name="T37" fmla="*/ 58 h 694"/>
              <a:gd name="T38" fmla="*/ 2126 w 5144"/>
              <a:gd name="T39" fmla="*/ 80 h 694"/>
              <a:gd name="T40" fmla="*/ 2342 w 5144"/>
              <a:gd name="T41" fmla="*/ 106 h 694"/>
              <a:gd name="T42" fmla="*/ 2570 w 5144"/>
              <a:gd name="T43" fmla="*/ 138 h 694"/>
              <a:gd name="T44" fmla="*/ 2808 w 5144"/>
              <a:gd name="T45" fmla="*/ 174 h 694"/>
              <a:gd name="T46" fmla="*/ 3058 w 5144"/>
              <a:gd name="T47" fmla="*/ 216 h 694"/>
              <a:gd name="T48" fmla="*/ 3320 w 5144"/>
              <a:gd name="T49" fmla="*/ 266 h 694"/>
              <a:gd name="T50" fmla="*/ 3594 w 5144"/>
              <a:gd name="T51" fmla="*/ 320 h 694"/>
              <a:gd name="T52" fmla="*/ 3880 w 5144"/>
              <a:gd name="T53" fmla="*/ 380 h 694"/>
              <a:gd name="T54" fmla="*/ 4178 w 5144"/>
              <a:gd name="T55" fmla="*/ 448 h 694"/>
              <a:gd name="T56" fmla="*/ 4488 w 5144"/>
              <a:gd name="T57" fmla="*/ 522 h 694"/>
              <a:gd name="T58" fmla="*/ 4810 w 5144"/>
              <a:gd name="T59" fmla="*/ 604 h 694"/>
              <a:gd name="T60" fmla="*/ 5144 w 5144"/>
              <a:gd name="T61" fmla="*/ 694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584 h 584"/>
              <a:gd name="T2" fmla="*/ 0 w 3112"/>
              <a:gd name="T3" fmla="*/ 584 h 584"/>
              <a:gd name="T4" fmla="*/ 90 w 3112"/>
              <a:gd name="T5" fmla="*/ 560 h 584"/>
              <a:gd name="T6" fmla="*/ 336 w 3112"/>
              <a:gd name="T7" fmla="*/ 498 h 584"/>
              <a:gd name="T8" fmla="*/ 506 w 3112"/>
              <a:gd name="T9" fmla="*/ 456 h 584"/>
              <a:gd name="T10" fmla="*/ 702 w 3112"/>
              <a:gd name="T11" fmla="*/ 410 h 584"/>
              <a:gd name="T12" fmla="*/ 920 w 3112"/>
              <a:gd name="T13" fmla="*/ 360 h 584"/>
              <a:gd name="T14" fmla="*/ 1154 w 3112"/>
              <a:gd name="T15" fmla="*/ 306 h 584"/>
              <a:gd name="T16" fmla="*/ 1402 w 3112"/>
              <a:gd name="T17" fmla="*/ 254 h 584"/>
              <a:gd name="T18" fmla="*/ 1656 w 3112"/>
              <a:gd name="T19" fmla="*/ 202 h 584"/>
              <a:gd name="T20" fmla="*/ 1916 w 3112"/>
              <a:gd name="T21" fmla="*/ 154 h 584"/>
              <a:gd name="T22" fmla="*/ 2174 w 3112"/>
              <a:gd name="T23" fmla="*/ 108 h 584"/>
              <a:gd name="T24" fmla="*/ 2302 w 3112"/>
              <a:gd name="T25" fmla="*/ 88 h 584"/>
              <a:gd name="T26" fmla="*/ 2426 w 3112"/>
              <a:gd name="T27" fmla="*/ 68 h 584"/>
              <a:gd name="T28" fmla="*/ 2550 w 3112"/>
              <a:gd name="T29" fmla="*/ 52 h 584"/>
              <a:gd name="T30" fmla="*/ 2670 w 3112"/>
              <a:gd name="T31" fmla="*/ 36 h 584"/>
              <a:gd name="T32" fmla="*/ 2788 w 3112"/>
              <a:gd name="T33" fmla="*/ 24 h 584"/>
              <a:gd name="T34" fmla="*/ 2900 w 3112"/>
              <a:gd name="T35" fmla="*/ 14 h 584"/>
              <a:gd name="T36" fmla="*/ 3008 w 3112"/>
              <a:gd name="T37" fmla="*/ 6 h 584"/>
              <a:gd name="T38" fmla="*/ 3112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8192 w 8196"/>
              <a:gd name="T1" fmla="*/ 512 h 1192"/>
              <a:gd name="T2" fmla="*/ 8040 w 8196"/>
              <a:gd name="T3" fmla="*/ 570 h 1192"/>
              <a:gd name="T4" fmla="*/ 7878 w 8196"/>
              <a:gd name="T5" fmla="*/ 620 h 1192"/>
              <a:gd name="T6" fmla="*/ 7706 w 8196"/>
              <a:gd name="T7" fmla="*/ 666 h 1192"/>
              <a:gd name="T8" fmla="*/ 7522 w 8196"/>
              <a:gd name="T9" fmla="*/ 702 h 1192"/>
              <a:gd name="T10" fmla="*/ 7322 w 8196"/>
              <a:gd name="T11" fmla="*/ 730 h 1192"/>
              <a:gd name="T12" fmla="*/ 7106 w 8196"/>
              <a:gd name="T13" fmla="*/ 750 h 1192"/>
              <a:gd name="T14" fmla="*/ 6872 w 8196"/>
              <a:gd name="T15" fmla="*/ 762 h 1192"/>
              <a:gd name="T16" fmla="*/ 6618 w 8196"/>
              <a:gd name="T17" fmla="*/ 760 h 1192"/>
              <a:gd name="T18" fmla="*/ 6342 w 8196"/>
              <a:gd name="T19" fmla="*/ 750 h 1192"/>
              <a:gd name="T20" fmla="*/ 6042 w 8196"/>
              <a:gd name="T21" fmla="*/ 726 h 1192"/>
              <a:gd name="T22" fmla="*/ 5716 w 8196"/>
              <a:gd name="T23" fmla="*/ 690 h 1192"/>
              <a:gd name="T24" fmla="*/ 5364 w 8196"/>
              <a:gd name="T25" fmla="*/ 642 h 1192"/>
              <a:gd name="T26" fmla="*/ 4982 w 8196"/>
              <a:gd name="T27" fmla="*/ 578 h 1192"/>
              <a:gd name="T28" fmla="*/ 4568 w 8196"/>
              <a:gd name="T29" fmla="*/ 500 h 1192"/>
              <a:gd name="T30" fmla="*/ 4122 w 8196"/>
              <a:gd name="T31" fmla="*/ 406 h 1192"/>
              <a:gd name="T32" fmla="*/ 3640 w 8196"/>
              <a:gd name="T33" fmla="*/ 296 h 1192"/>
              <a:gd name="T34" fmla="*/ 3396 w 8196"/>
              <a:gd name="T35" fmla="*/ 240 h 1192"/>
              <a:gd name="T36" fmla="*/ 2934 w 8196"/>
              <a:gd name="T37" fmla="*/ 148 h 1192"/>
              <a:gd name="T38" fmla="*/ 2512 w 8196"/>
              <a:gd name="T39" fmla="*/ 82 h 1192"/>
              <a:gd name="T40" fmla="*/ 2126 w 8196"/>
              <a:gd name="T41" fmla="*/ 36 h 1192"/>
              <a:gd name="T42" fmla="*/ 1776 w 8196"/>
              <a:gd name="T43" fmla="*/ 10 h 1192"/>
              <a:gd name="T44" fmla="*/ 1462 w 8196"/>
              <a:gd name="T45" fmla="*/ 0 h 1192"/>
              <a:gd name="T46" fmla="*/ 1182 w 8196"/>
              <a:gd name="T47" fmla="*/ 4 h 1192"/>
              <a:gd name="T48" fmla="*/ 934 w 8196"/>
              <a:gd name="T49" fmla="*/ 20 h 1192"/>
              <a:gd name="T50" fmla="*/ 716 w 8196"/>
              <a:gd name="T51" fmla="*/ 44 h 1192"/>
              <a:gd name="T52" fmla="*/ 530 w 8196"/>
              <a:gd name="T53" fmla="*/ 74 h 1192"/>
              <a:gd name="T54" fmla="*/ 374 w 8196"/>
              <a:gd name="T55" fmla="*/ 108 h 1192"/>
              <a:gd name="T56" fmla="*/ 248 w 8196"/>
              <a:gd name="T57" fmla="*/ 144 h 1192"/>
              <a:gd name="T58" fmla="*/ 148 w 8196"/>
              <a:gd name="T59" fmla="*/ 176 h 1192"/>
              <a:gd name="T60" fmla="*/ 48 w 8196"/>
              <a:gd name="T61" fmla="*/ 216 h 1192"/>
              <a:gd name="T62" fmla="*/ 0 w 8196"/>
              <a:gd name="T63" fmla="*/ 240 h 1192"/>
              <a:gd name="T64" fmla="*/ 8192 w 8196"/>
              <a:gd name="T65" fmla="*/ 1192 h 1192"/>
              <a:gd name="T66" fmla="*/ 8196 w 8196"/>
              <a:gd name="T67" fmla="*/ 1186 h 1192"/>
              <a:gd name="T68" fmla="*/ 8196 w 8196"/>
              <a:gd name="T69" fmla="*/ 510 h 1192"/>
              <a:gd name="T70" fmla="*/ 8192 w 8196"/>
              <a:gd name="T71" fmla="*/ 512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B2BEC-C32D-432E-A0C3-D8CB8207CE11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9031824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67E06-61EB-434B-8F3D-5F01027C752D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1430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9AA50-8155-48B7-9854-5E82B669B76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998961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9AA50-8155-48B7-9854-5E82B669B76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831751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F149E-2F0C-40D5-AD74-E9787A0CD243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056382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F25F3-4268-4E3C-A2B1-B66ABAD96DD4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276878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B375A-CCDB-498B-ADA5-E59CA4195F4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314530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C686F-5AF1-417A-85DD-B268613D2049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280088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D1433-7CC0-4BEF-89F9-6AA71CE2D52E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4831884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71D76-105E-40E1-87F8-3E78076C83C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810813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826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1826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19042-FF96-4F7B-A3E2-6DE65623C11D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671870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12CC5-323D-48B9-A5B0-2B38ABC5B7E2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279470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70B00-6162-41CB-BC06-15280255F9D8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9806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F149E-2F0C-40D5-AD74-E9787A0CD243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0551697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B0122-4070-430B-AF30-6B9990AB44B2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0212031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0D268-6A65-4A77-9EC6-21E1D47341F8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066094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BF628-2DF1-4D1A-9952-D62CD9A6550A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917583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700 w 2706"/>
              <a:gd name="T1" fmla="*/ 0 h 640"/>
              <a:gd name="T2" fmla="*/ 2700 w 2706"/>
              <a:gd name="T3" fmla="*/ 0 h 640"/>
              <a:gd name="T4" fmla="*/ 2586 w 2706"/>
              <a:gd name="T5" fmla="*/ 18 h 640"/>
              <a:gd name="T6" fmla="*/ 2470 w 2706"/>
              <a:gd name="T7" fmla="*/ 38 h 640"/>
              <a:gd name="T8" fmla="*/ 2352 w 2706"/>
              <a:gd name="T9" fmla="*/ 60 h 640"/>
              <a:gd name="T10" fmla="*/ 2230 w 2706"/>
              <a:gd name="T11" fmla="*/ 82 h 640"/>
              <a:gd name="T12" fmla="*/ 2106 w 2706"/>
              <a:gd name="T13" fmla="*/ 108 h 640"/>
              <a:gd name="T14" fmla="*/ 1978 w 2706"/>
              <a:gd name="T15" fmla="*/ 134 h 640"/>
              <a:gd name="T16" fmla="*/ 1848 w 2706"/>
              <a:gd name="T17" fmla="*/ 164 h 640"/>
              <a:gd name="T18" fmla="*/ 1714 w 2706"/>
              <a:gd name="T19" fmla="*/ 194 h 640"/>
              <a:gd name="T20" fmla="*/ 1714 w 2706"/>
              <a:gd name="T21" fmla="*/ 194 h 640"/>
              <a:gd name="T22" fmla="*/ 1472 w 2706"/>
              <a:gd name="T23" fmla="*/ 252 h 640"/>
              <a:gd name="T24" fmla="*/ 1236 w 2706"/>
              <a:gd name="T25" fmla="*/ 304 h 640"/>
              <a:gd name="T26" fmla="*/ 1010 w 2706"/>
              <a:gd name="T27" fmla="*/ 352 h 640"/>
              <a:gd name="T28" fmla="*/ 792 w 2706"/>
              <a:gd name="T29" fmla="*/ 398 h 640"/>
              <a:gd name="T30" fmla="*/ 584 w 2706"/>
              <a:gd name="T31" fmla="*/ 438 h 640"/>
              <a:gd name="T32" fmla="*/ 382 w 2706"/>
              <a:gd name="T33" fmla="*/ 474 h 640"/>
              <a:gd name="T34" fmla="*/ 188 w 2706"/>
              <a:gd name="T35" fmla="*/ 508 h 640"/>
              <a:gd name="T36" fmla="*/ 0 w 2706"/>
              <a:gd name="T37" fmla="*/ 538 h 640"/>
              <a:gd name="T38" fmla="*/ 0 w 2706"/>
              <a:gd name="T39" fmla="*/ 538 h 640"/>
              <a:gd name="T40" fmla="*/ 130 w 2706"/>
              <a:gd name="T41" fmla="*/ 556 h 640"/>
              <a:gd name="T42" fmla="*/ 254 w 2706"/>
              <a:gd name="T43" fmla="*/ 572 h 640"/>
              <a:gd name="T44" fmla="*/ 374 w 2706"/>
              <a:gd name="T45" fmla="*/ 586 h 640"/>
              <a:gd name="T46" fmla="*/ 492 w 2706"/>
              <a:gd name="T47" fmla="*/ 598 h 640"/>
              <a:gd name="T48" fmla="*/ 606 w 2706"/>
              <a:gd name="T49" fmla="*/ 610 h 640"/>
              <a:gd name="T50" fmla="*/ 716 w 2706"/>
              <a:gd name="T51" fmla="*/ 618 h 640"/>
              <a:gd name="T52" fmla="*/ 822 w 2706"/>
              <a:gd name="T53" fmla="*/ 626 h 640"/>
              <a:gd name="T54" fmla="*/ 926 w 2706"/>
              <a:gd name="T55" fmla="*/ 632 h 640"/>
              <a:gd name="T56" fmla="*/ 1028 w 2706"/>
              <a:gd name="T57" fmla="*/ 636 h 640"/>
              <a:gd name="T58" fmla="*/ 1126 w 2706"/>
              <a:gd name="T59" fmla="*/ 638 h 640"/>
              <a:gd name="T60" fmla="*/ 1220 w 2706"/>
              <a:gd name="T61" fmla="*/ 640 h 640"/>
              <a:gd name="T62" fmla="*/ 1312 w 2706"/>
              <a:gd name="T63" fmla="*/ 640 h 640"/>
              <a:gd name="T64" fmla="*/ 1402 w 2706"/>
              <a:gd name="T65" fmla="*/ 638 h 640"/>
              <a:gd name="T66" fmla="*/ 1490 w 2706"/>
              <a:gd name="T67" fmla="*/ 636 h 640"/>
              <a:gd name="T68" fmla="*/ 1574 w 2706"/>
              <a:gd name="T69" fmla="*/ 632 h 640"/>
              <a:gd name="T70" fmla="*/ 1656 w 2706"/>
              <a:gd name="T71" fmla="*/ 626 h 640"/>
              <a:gd name="T72" fmla="*/ 1734 w 2706"/>
              <a:gd name="T73" fmla="*/ 620 h 640"/>
              <a:gd name="T74" fmla="*/ 1812 w 2706"/>
              <a:gd name="T75" fmla="*/ 612 h 640"/>
              <a:gd name="T76" fmla="*/ 1886 w 2706"/>
              <a:gd name="T77" fmla="*/ 602 h 640"/>
              <a:gd name="T78" fmla="*/ 1960 w 2706"/>
              <a:gd name="T79" fmla="*/ 592 h 640"/>
              <a:gd name="T80" fmla="*/ 2030 w 2706"/>
              <a:gd name="T81" fmla="*/ 580 h 640"/>
              <a:gd name="T82" fmla="*/ 2100 w 2706"/>
              <a:gd name="T83" fmla="*/ 568 h 640"/>
              <a:gd name="T84" fmla="*/ 2166 w 2706"/>
              <a:gd name="T85" fmla="*/ 554 h 640"/>
              <a:gd name="T86" fmla="*/ 2232 w 2706"/>
              <a:gd name="T87" fmla="*/ 540 h 640"/>
              <a:gd name="T88" fmla="*/ 2296 w 2706"/>
              <a:gd name="T89" fmla="*/ 524 h 640"/>
              <a:gd name="T90" fmla="*/ 2358 w 2706"/>
              <a:gd name="T91" fmla="*/ 508 h 640"/>
              <a:gd name="T92" fmla="*/ 2418 w 2706"/>
              <a:gd name="T93" fmla="*/ 490 h 640"/>
              <a:gd name="T94" fmla="*/ 2478 w 2706"/>
              <a:gd name="T95" fmla="*/ 472 h 640"/>
              <a:gd name="T96" fmla="*/ 2592 w 2706"/>
              <a:gd name="T97" fmla="*/ 432 h 640"/>
              <a:gd name="T98" fmla="*/ 2702 w 2706"/>
              <a:gd name="T99" fmla="*/ 390 h 640"/>
              <a:gd name="T100" fmla="*/ 2702 w 2706"/>
              <a:gd name="T101" fmla="*/ 390 h 640"/>
              <a:gd name="T102" fmla="*/ 2706 w 2706"/>
              <a:gd name="T103" fmla="*/ 388 h 640"/>
              <a:gd name="T104" fmla="*/ 2706 w 2706"/>
              <a:gd name="T105" fmla="*/ 388 h 640"/>
              <a:gd name="T106" fmla="*/ 2706 w 2706"/>
              <a:gd name="T107" fmla="*/ 0 h 640"/>
              <a:gd name="T108" fmla="*/ 2706 w 2706"/>
              <a:gd name="T109" fmla="*/ 0 h 640"/>
              <a:gd name="T110" fmla="*/ 2700 w 2706"/>
              <a:gd name="T111" fmla="*/ 0 h 640"/>
              <a:gd name="T112" fmla="*/ 2700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5216 w 5216"/>
              <a:gd name="T1" fmla="*/ 714 h 762"/>
              <a:gd name="T2" fmla="*/ 4984 w 5216"/>
              <a:gd name="T3" fmla="*/ 686 h 762"/>
              <a:gd name="T4" fmla="*/ 4478 w 5216"/>
              <a:gd name="T5" fmla="*/ 610 h 762"/>
              <a:gd name="T6" fmla="*/ 3914 w 5216"/>
              <a:gd name="T7" fmla="*/ 508 h 762"/>
              <a:gd name="T8" fmla="*/ 3286 w 5216"/>
              <a:gd name="T9" fmla="*/ 374 h 762"/>
              <a:gd name="T10" fmla="*/ 2946 w 5216"/>
              <a:gd name="T11" fmla="*/ 296 h 762"/>
              <a:gd name="T12" fmla="*/ 2682 w 5216"/>
              <a:gd name="T13" fmla="*/ 236 h 762"/>
              <a:gd name="T14" fmla="*/ 2430 w 5216"/>
              <a:gd name="T15" fmla="*/ 184 h 762"/>
              <a:gd name="T16" fmla="*/ 2190 w 5216"/>
              <a:gd name="T17" fmla="*/ 140 h 762"/>
              <a:gd name="T18" fmla="*/ 1960 w 5216"/>
              <a:gd name="T19" fmla="*/ 102 h 762"/>
              <a:gd name="T20" fmla="*/ 1740 w 5216"/>
              <a:gd name="T21" fmla="*/ 72 h 762"/>
              <a:gd name="T22" fmla="*/ 1334 w 5216"/>
              <a:gd name="T23" fmla="*/ 28 h 762"/>
              <a:gd name="T24" fmla="*/ 970 w 5216"/>
              <a:gd name="T25" fmla="*/ 4 h 762"/>
              <a:gd name="T26" fmla="*/ 644 w 5216"/>
              <a:gd name="T27" fmla="*/ 0 h 762"/>
              <a:gd name="T28" fmla="*/ 358 w 5216"/>
              <a:gd name="T29" fmla="*/ 10 h 762"/>
              <a:gd name="T30" fmla="*/ 110 w 5216"/>
              <a:gd name="T31" fmla="*/ 32 h 762"/>
              <a:gd name="T32" fmla="*/ 0 w 5216"/>
              <a:gd name="T33" fmla="*/ 48 h 762"/>
              <a:gd name="T34" fmla="*/ 314 w 5216"/>
              <a:gd name="T35" fmla="*/ 86 h 762"/>
              <a:gd name="T36" fmla="*/ 652 w 5216"/>
              <a:gd name="T37" fmla="*/ 140 h 762"/>
              <a:gd name="T38" fmla="*/ 1014 w 5216"/>
              <a:gd name="T39" fmla="*/ 210 h 762"/>
              <a:gd name="T40" fmla="*/ 1402 w 5216"/>
              <a:gd name="T41" fmla="*/ 296 h 762"/>
              <a:gd name="T42" fmla="*/ 1756 w 5216"/>
              <a:gd name="T43" fmla="*/ 378 h 762"/>
              <a:gd name="T44" fmla="*/ 2408 w 5216"/>
              <a:gd name="T45" fmla="*/ 516 h 762"/>
              <a:gd name="T46" fmla="*/ 2708 w 5216"/>
              <a:gd name="T47" fmla="*/ 572 h 762"/>
              <a:gd name="T48" fmla="*/ 2992 w 5216"/>
              <a:gd name="T49" fmla="*/ 620 h 762"/>
              <a:gd name="T50" fmla="*/ 3260 w 5216"/>
              <a:gd name="T51" fmla="*/ 662 h 762"/>
              <a:gd name="T52" fmla="*/ 3512 w 5216"/>
              <a:gd name="T53" fmla="*/ 694 h 762"/>
              <a:gd name="T54" fmla="*/ 3750 w 5216"/>
              <a:gd name="T55" fmla="*/ 722 h 762"/>
              <a:gd name="T56" fmla="*/ 3974 w 5216"/>
              <a:gd name="T57" fmla="*/ 740 h 762"/>
              <a:gd name="T58" fmla="*/ 4184 w 5216"/>
              <a:gd name="T59" fmla="*/ 754 h 762"/>
              <a:gd name="T60" fmla="*/ 4384 w 5216"/>
              <a:gd name="T61" fmla="*/ 762 h 762"/>
              <a:gd name="T62" fmla="*/ 4570 w 5216"/>
              <a:gd name="T63" fmla="*/ 762 h 762"/>
              <a:gd name="T64" fmla="*/ 4746 w 5216"/>
              <a:gd name="T65" fmla="*/ 758 h 762"/>
              <a:gd name="T66" fmla="*/ 4912 w 5216"/>
              <a:gd name="T67" fmla="*/ 748 h 762"/>
              <a:gd name="T68" fmla="*/ 5068 w 5216"/>
              <a:gd name="T69" fmla="*/ 732 h 762"/>
              <a:gd name="T70" fmla="*/ 5216 w 5216"/>
              <a:gd name="T71" fmla="*/ 714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70 h 694"/>
              <a:gd name="T2" fmla="*/ 0 w 5144"/>
              <a:gd name="T3" fmla="*/ 70 h 694"/>
              <a:gd name="T4" fmla="*/ 18 w 5144"/>
              <a:gd name="T5" fmla="*/ 66 h 694"/>
              <a:gd name="T6" fmla="*/ 72 w 5144"/>
              <a:gd name="T7" fmla="*/ 56 h 694"/>
              <a:gd name="T8" fmla="*/ 164 w 5144"/>
              <a:gd name="T9" fmla="*/ 42 h 694"/>
              <a:gd name="T10" fmla="*/ 224 w 5144"/>
              <a:gd name="T11" fmla="*/ 34 h 694"/>
              <a:gd name="T12" fmla="*/ 294 w 5144"/>
              <a:gd name="T13" fmla="*/ 26 h 694"/>
              <a:gd name="T14" fmla="*/ 372 w 5144"/>
              <a:gd name="T15" fmla="*/ 20 h 694"/>
              <a:gd name="T16" fmla="*/ 462 w 5144"/>
              <a:gd name="T17" fmla="*/ 14 h 694"/>
              <a:gd name="T18" fmla="*/ 560 w 5144"/>
              <a:gd name="T19" fmla="*/ 8 h 694"/>
              <a:gd name="T20" fmla="*/ 670 w 5144"/>
              <a:gd name="T21" fmla="*/ 4 h 694"/>
              <a:gd name="T22" fmla="*/ 790 w 5144"/>
              <a:gd name="T23" fmla="*/ 2 h 694"/>
              <a:gd name="T24" fmla="*/ 920 w 5144"/>
              <a:gd name="T25" fmla="*/ 0 h 694"/>
              <a:gd name="T26" fmla="*/ 1060 w 5144"/>
              <a:gd name="T27" fmla="*/ 2 h 694"/>
              <a:gd name="T28" fmla="*/ 1210 w 5144"/>
              <a:gd name="T29" fmla="*/ 6 h 694"/>
              <a:gd name="T30" fmla="*/ 1372 w 5144"/>
              <a:gd name="T31" fmla="*/ 14 h 694"/>
              <a:gd name="T32" fmla="*/ 1544 w 5144"/>
              <a:gd name="T33" fmla="*/ 24 h 694"/>
              <a:gd name="T34" fmla="*/ 1726 w 5144"/>
              <a:gd name="T35" fmla="*/ 40 h 694"/>
              <a:gd name="T36" fmla="*/ 1920 w 5144"/>
              <a:gd name="T37" fmla="*/ 58 h 694"/>
              <a:gd name="T38" fmla="*/ 2126 w 5144"/>
              <a:gd name="T39" fmla="*/ 80 h 694"/>
              <a:gd name="T40" fmla="*/ 2342 w 5144"/>
              <a:gd name="T41" fmla="*/ 106 h 694"/>
              <a:gd name="T42" fmla="*/ 2570 w 5144"/>
              <a:gd name="T43" fmla="*/ 138 h 694"/>
              <a:gd name="T44" fmla="*/ 2808 w 5144"/>
              <a:gd name="T45" fmla="*/ 174 h 694"/>
              <a:gd name="T46" fmla="*/ 3058 w 5144"/>
              <a:gd name="T47" fmla="*/ 216 h 694"/>
              <a:gd name="T48" fmla="*/ 3320 w 5144"/>
              <a:gd name="T49" fmla="*/ 266 h 694"/>
              <a:gd name="T50" fmla="*/ 3594 w 5144"/>
              <a:gd name="T51" fmla="*/ 320 h 694"/>
              <a:gd name="T52" fmla="*/ 3880 w 5144"/>
              <a:gd name="T53" fmla="*/ 380 h 694"/>
              <a:gd name="T54" fmla="*/ 4178 w 5144"/>
              <a:gd name="T55" fmla="*/ 448 h 694"/>
              <a:gd name="T56" fmla="*/ 4488 w 5144"/>
              <a:gd name="T57" fmla="*/ 522 h 694"/>
              <a:gd name="T58" fmla="*/ 4810 w 5144"/>
              <a:gd name="T59" fmla="*/ 604 h 694"/>
              <a:gd name="T60" fmla="*/ 5144 w 5144"/>
              <a:gd name="T61" fmla="*/ 694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584 h 584"/>
              <a:gd name="T2" fmla="*/ 0 w 3112"/>
              <a:gd name="T3" fmla="*/ 584 h 584"/>
              <a:gd name="T4" fmla="*/ 90 w 3112"/>
              <a:gd name="T5" fmla="*/ 560 h 584"/>
              <a:gd name="T6" fmla="*/ 336 w 3112"/>
              <a:gd name="T7" fmla="*/ 498 h 584"/>
              <a:gd name="T8" fmla="*/ 506 w 3112"/>
              <a:gd name="T9" fmla="*/ 456 h 584"/>
              <a:gd name="T10" fmla="*/ 702 w 3112"/>
              <a:gd name="T11" fmla="*/ 410 h 584"/>
              <a:gd name="T12" fmla="*/ 920 w 3112"/>
              <a:gd name="T13" fmla="*/ 360 h 584"/>
              <a:gd name="T14" fmla="*/ 1154 w 3112"/>
              <a:gd name="T15" fmla="*/ 306 h 584"/>
              <a:gd name="T16" fmla="*/ 1402 w 3112"/>
              <a:gd name="T17" fmla="*/ 254 h 584"/>
              <a:gd name="T18" fmla="*/ 1656 w 3112"/>
              <a:gd name="T19" fmla="*/ 202 h 584"/>
              <a:gd name="T20" fmla="*/ 1916 w 3112"/>
              <a:gd name="T21" fmla="*/ 154 h 584"/>
              <a:gd name="T22" fmla="*/ 2174 w 3112"/>
              <a:gd name="T23" fmla="*/ 108 h 584"/>
              <a:gd name="T24" fmla="*/ 2302 w 3112"/>
              <a:gd name="T25" fmla="*/ 88 h 584"/>
              <a:gd name="T26" fmla="*/ 2426 w 3112"/>
              <a:gd name="T27" fmla="*/ 68 h 584"/>
              <a:gd name="T28" fmla="*/ 2550 w 3112"/>
              <a:gd name="T29" fmla="*/ 52 h 584"/>
              <a:gd name="T30" fmla="*/ 2670 w 3112"/>
              <a:gd name="T31" fmla="*/ 36 h 584"/>
              <a:gd name="T32" fmla="*/ 2788 w 3112"/>
              <a:gd name="T33" fmla="*/ 24 h 584"/>
              <a:gd name="T34" fmla="*/ 2900 w 3112"/>
              <a:gd name="T35" fmla="*/ 14 h 584"/>
              <a:gd name="T36" fmla="*/ 3008 w 3112"/>
              <a:gd name="T37" fmla="*/ 6 h 584"/>
              <a:gd name="T38" fmla="*/ 3112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8192 w 8196"/>
              <a:gd name="T1" fmla="*/ 512 h 1192"/>
              <a:gd name="T2" fmla="*/ 8040 w 8196"/>
              <a:gd name="T3" fmla="*/ 570 h 1192"/>
              <a:gd name="T4" fmla="*/ 7878 w 8196"/>
              <a:gd name="T5" fmla="*/ 620 h 1192"/>
              <a:gd name="T6" fmla="*/ 7706 w 8196"/>
              <a:gd name="T7" fmla="*/ 666 h 1192"/>
              <a:gd name="T8" fmla="*/ 7522 w 8196"/>
              <a:gd name="T9" fmla="*/ 702 h 1192"/>
              <a:gd name="T10" fmla="*/ 7322 w 8196"/>
              <a:gd name="T11" fmla="*/ 730 h 1192"/>
              <a:gd name="T12" fmla="*/ 7106 w 8196"/>
              <a:gd name="T13" fmla="*/ 750 h 1192"/>
              <a:gd name="T14" fmla="*/ 6872 w 8196"/>
              <a:gd name="T15" fmla="*/ 762 h 1192"/>
              <a:gd name="T16" fmla="*/ 6618 w 8196"/>
              <a:gd name="T17" fmla="*/ 760 h 1192"/>
              <a:gd name="T18" fmla="*/ 6342 w 8196"/>
              <a:gd name="T19" fmla="*/ 750 h 1192"/>
              <a:gd name="T20" fmla="*/ 6042 w 8196"/>
              <a:gd name="T21" fmla="*/ 726 h 1192"/>
              <a:gd name="T22" fmla="*/ 5716 w 8196"/>
              <a:gd name="T23" fmla="*/ 690 h 1192"/>
              <a:gd name="T24" fmla="*/ 5364 w 8196"/>
              <a:gd name="T25" fmla="*/ 642 h 1192"/>
              <a:gd name="T26" fmla="*/ 4982 w 8196"/>
              <a:gd name="T27" fmla="*/ 578 h 1192"/>
              <a:gd name="T28" fmla="*/ 4568 w 8196"/>
              <a:gd name="T29" fmla="*/ 500 h 1192"/>
              <a:gd name="T30" fmla="*/ 4122 w 8196"/>
              <a:gd name="T31" fmla="*/ 406 h 1192"/>
              <a:gd name="T32" fmla="*/ 3640 w 8196"/>
              <a:gd name="T33" fmla="*/ 296 h 1192"/>
              <a:gd name="T34" fmla="*/ 3396 w 8196"/>
              <a:gd name="T35" fmla="*/ 240 h 1192"/>
              <a:gd name="T36" fmla="*/ 2934 w 8196"/>
              <a:gd name="T37" fmla="*/ 148 h 1192"/>
              <a:gd name="T38" fmla="*/ 2512 w 8196"/>
              <a:gd name="T39" fmla="*/ 82 h 1192"/>
              <a:gd name="T40" fmla="*/ 2126 w 8196"/>
              <a:gd name="T41" fmla="*/ 36 h 1192"/>
              <a:gd name="T42" fmla="*/ 1776 w 8196"/>
              <a:gd name="T43" fmla="*/ 10 h 1192"/>
              <a:gd name="T44" fmla="*/ 1462 w 8196"/>
              <a:gd name="T45" fmla="*/ 0 h 1192"/>
              <a:gd name="T46" fmla="*/ 1182 w 8196"/>
              <a:gd name="T47" fmla="*/ 4 h 1192"/>
              <a:gd name="T48" fmla="*/ 934 w 8196"/>
              <a:gd name="T49" fmla="*/ 20 h 1192"/>
              <a:gd name="T50" fmla="*/ 716 w 8196"/>
              <a:gd name="T51" fmla="*/ 44 h 1192"/>
              <a:gd name="T52" fmla="*/ 530 w 8196"/>
              <a:gd name="T53" fmla="*/ 74 h 1192"/>
              <a:gd name="T54" fmla="*/ 374 w 8196"/>
              <a:gd name="T55" fmla="*/ 108 h 1192"/>
              <a:gd name="T56" fmla="*/ 248 w 8196"/>
              <a:gd name="T57" fmla="*/ 144 h 1192"/>
              <a:gd name="T58" fmla="*/ 148 w 8196"/>
              <a:gd name="T59" fmla="*/ 176 h 1192"/>
              <a:gd name="T60" fmla="*/ 48 w 8196"/>
              <a:gd name="T61" fmla="*/ 216 h 1192"/>
              <a:gd name="T62" fmla="*/ 0 w 8196"/>
              <a:gd name="T63" fmla="*/ 240 h 1192"/>
              <a:gd name="T64" fmla="*/ 8192 w 8196"/>
              <a:gd name="T65" fmla="*/ 1192 h 1192"/>
              <a:gd name="T66" fmla="*/ 8196 w 8196"/>
              <a:gd name="T67" fmla="*/ 1186 h 1192"/>
              <a:gd name="T68" fmla="*/ 8196 w 8196"/>
              <a:gd name="T69" fmla="*/ 510 h 1192"/>
              <a:gd name="T70" fmla="*/ 8192 w 8196"/>
              <a:gd name="T71" fmla="*/ 512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B2BEC-C32D-432E-A0C3-D8CB8207CE11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485405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67E06-61EB-434B-8F3D-5F01027C752D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110171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9AA50-8155-48B7-9854-5E82B669B76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425547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F149E-2F0C-40D5-AD74-E9787A0CD243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052153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F25F3-4268-4E3C-A2B1-B66ABAD96DD4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224497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B375A-CCDB-498B-ADA5-E59CA4195F4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846808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C686F-5AF1-417A-85DD-B268613D2049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4283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F25F3-4268-4E3C-A2B1-B66ABAD96DD4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8136485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D1433-7CC0-4BEF-89F9-6AA71CE2D52E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747111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71D76-105E-40E1-87F8-3E78076C83C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675621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826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1826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19042-FF96-4F7B-A3E2-6DE65623C11D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725787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12CC5-323D-48B9-A5B0-2B38ABC5B7E2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1060109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70B00-6162-41CB-BC06-15280255F9D8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528132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B0122-4070-430B-AF30-6B9990AB44B2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235391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0D268-6A65-4A77-9EC6-21E1D47341F8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085633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BF628-2DF1-4D1A-9952-D62CD9A6550A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13899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700 w 2706"/>
              <a:gd name="T1" fmla="*/ 0 h 640"/>
              <a:gd name="T2" fmla="*/ 2700 w 2706"/>
              <a:gd name="T3" fmla="*/ 0 h 640"/>
              <a:gd name="T4" fmla="*/ 2586 w 2706"/>
              <a:gd name="T5" fmla="*/ 18 h 640"/>
              <a:gd name="T6" fmla="*/ 2470 w 2706"/>
              <a:gd name="T7" fmla="*/ 38 h 640"/>
              <a:gd name="T8" fmla="*/ 2352 w 2706"/>
              <a:gd name="T9" fmla="*/ 60 h 640"/>
              <a:gd name="T10" fmla="*/ 2230 w 2706"/>
              <a:gd name="T11" fmla="*/ 82 h 640"/>
              <a:gd name="T12" fmla="*/ 2106 w 2706"/>
              <a:gd name="T13" fmla="*/ 108 h 640"/>
              <a:gd name="T14" fmla="*/ 1978 w 2706"/>
              <a:gd name="T15" fmla="*/ 134 h 640"/>
              <a:gd name="T16" fmla="*/ 1848 w 2706"/>
              <a:gd name="T17" fmla="*/ 164 h 640"/>
              <a:gd name="T18" fmla="*/ 1714 w 2706"/>
              <a:gd name="T19" fmla="*/ 194 h 640"/>
              <a:gd name="T20" fmla="*/ 1714 w 2706"/>
              <a:gd name="T21" fmla="*/ 194 h 640"/>
              <a:gd name="T22" fmla="*/ 1472 w 2706"/>
              <a:gd name="T23" fmla="*/ 252 h 640"/>
              <a:gd name="T24" fmla="*/ 1236 w 2706"/>
              <a:gd name="T25" fmla="*/ 304 h 640"/>
              <a:gd name="T26" fmla="*/ 1010 w 2706"/>
              <a:gd name="T27" fmla="*/ 352 h 640"/>
              <a:gd name="T28" fmla="*/ 792 w 2706"/>
              <a:gd name="T29" fmla="*/ 398 h 640"/>
              <a:gd name="T30" fmla="*/ 584 w 2706"/>
              <a:gd name="T31" fmla="*/ 438 h 640"/>
              <a:gd name="T32" fmla="*/ 382 w 2706"/>
              <a:gd name="T33" fmla="*/ 474 h 640"/>
              <a:gd name="T34" fmla="*/ 188 w 2706"/>
              <a:gd name="T35" fmla="*/ 508 h 640"/>
              <a:gd name="T36" fmla="*/ 0 w 2706"/>
              <a:gd name="T37" fmla="*/ 538 h 640"/>
              <a:gd name="T38" fmla="*/ 0 w 2706"/>
              <a:gd name="T39" fmla="*/ 538 h 640"/>
              <a:gd name="T40" fmla="*/ 130 w 2706"/>
              <a:gd name="T41" fmla="*/ 556 h 640"/>
              <a:gd name="T42" fmla="*/ 254 w 2706"/>
              <a:gd name="T43" fmla="*/ 572 h 640"/>
              <a:gd name="T44" fmla="*/ 374 w 2706"/>
              <a:gd name="T45" fmla="*/ 586 h 640"/>
              <a:gd name="T46" fmla="*/ 492 w 2706"/>
              <a:gd name="T47" fmla="*/ 598 h 640"/>
              <a:gd name="T48" fmla="*/ 606 w 2706"/>
              <a:gd name="T49" fmla="*/ 610 h 640"/>
              <a:gd name="T50" fmla="*/ 716 w 2706"/>
              <a:gd name="T51" fmla="*/ 618 h 640"/>
              <a:gd name="T52" fmla="*/ 822 w 2706"/>
              <a:gd name="T53" fmla="*/ 626 h 640"/>
              <a:gd name="T54" fmla="*/ 926 w 2706"/>
              <a:gd name="T55" fmla="*/ 632 h 640"/>
              <a:gd name="T56" fmla="*/ 1028 w 2706"/>
              <a:gd name="T57" fmla="*/ 636 h 640"/>
              <a:gd name="T58" fmla="*/ 1126 w 2706"/>
              <a:gd name="T59" fmla="*/ 638 h 640"/>
              <a:gd name="T60" fmla="*/ 1220 w 2706"/>
              <a:gd name="T61" fmla="*/ 640 h 640"/>
              <a:gd name="T62" fmla="*/ 1312 w 2706"/>
              <a:gd name="T63" fmla="*/ 640 h 640"/>
              <a:gd name="T64" fmla="*/ 1402 w 2706"/>
              <a:gd name="T65" fmla="*/ 638 h 640"/>
              <a:gd name="T66" fmla="*/ 1490 w 2706"/>
              <a:gd name="T67" fmla="*/ 636 h 640"/>
              <a:gd name="T68" fmla="*/ 1574 w 2706"/>
              <a:gd name="T69" fmla="*/ 632 h 640"/>
              <a:gd name="T70" fmla="*/ 1656 w 2706"/>
              <a:gd name="T71" fmla="*/ 626 h 640"/>
              <a:gd name="T72" fmla="*/ 1734 w 2706"/>
              <a:gd name="T73" fmla="*/ 620 h 640"/>
              <a:gd name="T74" fmla="*/ 1812 w 2706"/>
              <a:gd name="T75" fmla="*/ 612 h 640"/>
              <a:gd name="T76" fmla="*/ 1886 w 2706"/>
              <a:gd name="T77" fmla="*/ 602 h 640"/>
              <a:gd name="T78" fmla="*/ 1960 w 2706"/>
              <a:gd name="T79" fmla="*/ 592 h 640"/>
              <a:gd name="T80" fmla="*/ 2030 w 2706"/>
              <a:gd name="T81" fmla="*/ 580 h 640"/>
              <a:gd name="T82" fmla="*/ 2100 w 2706"/>
              <a:gd name="T83" fmla="*/ 568 h 640"/>
              <a:gd name="T84" fmla="*/ 2166 w 2706"/>
              <a:gd name="T85" fmla="*/ 554 h 640"/>
              <a:gd name="T86" fmla="*/ 2232 w 2706"/>
              <a:gd name="T87" fmla="*/ 540 h 640"/>
              <a:gd name="T88" fmla="*/ 2296 w 2706"/>
              <a:gd name="T89" fmla="*/ 524 h 640"/>
              <a:gd name="T90" fmla="*/ 2358 w 2706"/>
              <a:gd name="T91" fmla="*/ 508 h 640"/>
              <a:gd name="T92" fmla="*/ 2418 w 2706"/>
              <a:gd name="T93" fmla="*/ 490 h 640"/>
              <a:gd name="T94" fmla="*/ 2478 w 2706"/>
              <a:gd name="T95" fmla="*/ 472 h 640"/>
              <a:gd name="T96" fmla="*/ 2592 w 2706"/>
              <a:gd name="T97" fmla="*/ 432 h 640"/>
              <a:gd name="T98" fmla="*/ 2702 w 2706"/>
              <a:gd name="T99" fmla="*/ 390 h 640"/>
              <a:gd name="T100" fmla="*/ 2702 w 2706"/>
              <a:gd name="T101" fmla="*/ 390 h 640"/>
              <a:gd name="T102" fmla="*/ 2706 w 2706"/>
              <a:gd name="T103" fmla="*/ 388 h 640"/>
              <a:gd name="T104" fmla="*/ 2706 w 2706"/>
              <a:gd name="T105" fmla="*/ 388 h 640"/>
              <a:gd name="T106" fmla="*/ 2706 w 2706"/>
              <a:gd name="T107" fmla="*/ 0 h 640"/>
              <a:gd name="T108" fmla="*/ 2706 w 2706"/>
              <a:gd name="T109" fmla="*/ 0 h 640"/>
              <a:gd name="T110" fmla="*/ 2700 w 2706"/>
              <a:gd name="T111" fmla="*/ 0 h 640"/>
              <a:gd name="T112" fmla="*/ 2700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5216 w 5216"/>
              <a:gd name="T1" fmla="*/ 714 h 762"/>
              <a:gd name="T2" fmla="*/ 4984 w 5216"/>
              <a:gd name="T3" fmla="*/ 686 h 762"/>
              <a:gd name="T4" fmla="*/ 4478 w 5216"/>
              <a:gd name="T5" fmla="*/ 610 h 762"/>
              <a:gd name="T6" fmla="*/ 3914 w 5216"/>
              <a:gd name="T7" fmla="*/ 508 h 762"/>
              <a:gd name="T8" fmla="*/ 3286 w 5216"/>
              <a:gd name="T9" fmla="*/ 374 h 762"/>
              <a:gd name="T10" fmla="*/ 2946 w 5216"/>
              <a:gd name="T11" fmla="*/ 296 h 762"/>
              <a:gd name="T12" fmla="*/ 2682 w 5216"/>
              <a:gd name="T13" fmla="*/ 236 h 762"/>
              <a:gd name="T14" fmla="*/ 2430 w 5216"/>
              <a:gd name="T15" fmla="*/ 184 h 762"/>
              <a:gd name="T16" fmla="*/ 2190 w 5216"/>
              <a:gd name="T17" fmla="*/ 140 h 762"/>
              <a:gd name="T18" fmla="*/ 1960 w 5216"/>
              <a:gd name="T19" fmla="*/ 102 h 762"/>
              <a:gd name="T20" fmla="*/ 1740 w 5216"/>
              <a:gd name="T21" fmla="*/ 72 h 762"/>
              <a:gd name="T22" fmla="*/ 1334 w 5216"/>
              <a:gd name="T23" fmla="*/ 28 h 762"/>
              <a:gd name="T24" fmla="*/ 970 w 5216"/>
              <a:gd name="T25" fmla="*/ 4 h 762"/>
              <a:gd name="T26" fmla="*/ 644 w 5216"/>
              <a:gd name="T27" fmla="*/ 0 h 762"/>
              <a:gd name="T28" fmla="*/ 358 w 5216"/>
              <a:gd name="T29" fmla="*/ 10 h 762"/>
              <a:gd name="T30" fmla="*/ 110 w 5216"/>
              <a:gd name="T31" fmla="*/ 32 h 762"/>
              <a:gd name="T32" fmla="*/ 0 w 5216"/>
              <a:gd name="T33" fmla="*/ 48 h 762"/>
              <a:gd name="T34" fmla="*/ 314 w 5216"/>
              <a:gd name="T35" fmla="*/ 86 h 762"/>
              <a:gd name="T36" fmla="*/ 652 w 5216"/>
              <a:gd name="T37" fmla="*/ 140 h 762"/>
              <a:gd name="T38" fmla="*/ 1014 w 5216"/>
              <a:gd name="T39" fmla="*/ 210 h 762"/>
              <a:gd name="T40" fmla="*/ 1402 w 5216"/>
              <a:gd name="T41" fmla="*/ 296 h 762"/>
              <a:gd name="T42" fmla="*/ 1756 w 5216"/>
              <a:gd name="T43" fmla="*/ 378 h 762"/>
              <a:gd name="T44" fmla="*/ 2408 w 5216"/>
              <a:gd name="T45" fmla="*/ 516 h 762"/>
              <a:gd name="T46" fmla="*/ 2708 w 5216"/>
              <a:gd name="T47" fmla="*/ 572 h 762"/>
              <a:gd name="T48" fmla="*/ 2992 w 5216"/>
              <a:gd name="T49" fmla="*/ 620 h 762"/>
              <a:gd name="T50" fmla="*/ 3260 w 5216"/>
              <a:gd name="T51" fmla="*/ 662 h 762"/>
              <a:gd name="T52" fmla="*/ 3512 w 5216"/>
              <a:gd name="T53" fmla="*/ 694 h 762"/>
              <a:gd name="T54" fmla="*/ 3750 w 5216"/>
              <a:gd name="T55" fmla="*/ 722 h 762"/>
              <a:gd name="T56" fmla="*/ 3974 w 5216"/>
              <a:gd name="T57" fmla="*/ 740 h 762"/>
              <a:gd name="T58" fmla="*/ 4184 w 5216"/>
              <a:gd name="T59" fmla="*/ 754 h 762"/>
              <a:gd name="T60" fmla="*/ 4384 w 5216"/>
              <a:gd name="T61" fmla="*/ 762 h 762"/>
              <a:gd name="T62" fmla="*/ 4570 w 5216"/>
              <a:gd name="T63" fmla="*/ 762 h 762"/>
              <a:gd name="T64" fmla="*/ 4746 w 5216"/>
              <a:gd name="T65" fmla="*/ 758 h 762"/>
              <a:gd name="T66" fmla="*/ 4912 w 5216"/>
              <a:gd name="T67" fmla="*/ 748 h 762"/>
              <a:gd name="T68" fmla="*/ 5068 w 5216"/>
              <a:gd name="T69" fmla="*/ 732 h 762"/>
              <a:gd name="T70" fmla="*/ 5216 w 5216"/>
              <a:gd name="T71" fmla="*/ 714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70 h 694"/>
              <a:gd name="T2" fmla="*/ 0 w 5144"/>
              <a:gd name="T3" fmla="*/ 70 h 694"/>
              <a:gd name="T4" fmla="*/ 18 w 5144"/>
              <a:gd name="T5" fmla="*/ 66 h 694"/>
              <a:gd name="T6" fmla="*/ 72 w 5144"/>
              <a:gd name="T7" fmla="*/ 56 h 694"/>
              <a:gd name="T8" fmla="*/ 164 w 5144"/>
              <a:gd name="T9" fmla="*/ 42 h 694"/>
              <a:gd name="T10" fmla="*/ 224 w 5144"/>
              <a:gd name="T11" fmla="*/ 34 h 694"/>
              <a:gd name="T12" fmla="*/ 294 w 5144"/>
              <a:gd name="T13" fmla="*/ 26 h 694"/>
              <a:gd name="T14" fmla="*/ 372 w 5144"/>
              <a:gd name="T15" fmla="*/ 20 h 694"/>
              <a:gd name="T16" fmla="*/ 462 w 5144"/>
              <a:gd name="T17" fmla="*/ 14 h 694"/>
              <a:gd name="T18" fmla="*/ 560 w 5144"/>
              <a:gd name="T19" fmla="*/ 8 h 694"/>
              <a:gd name="T20" fmla="*/ 670 w 5144"/>
              <a:gd name="T21" fmla="*/ 4 h 694"/>
              <a:gd name="T22" fmla="*/ 790 w 5144"/>
              <a:gd name="T23" fmla="*/ 2 h 694"/>
              <a:gd name="T24" fmla="*/ 920 w 5144"/>
              <a:gd name="T25" fmla="*/ 0 h 694"/>
              <a:gd name="T26" fmla="*/ 1060 w 5144"/>
              <a:gd name="T27" fmla="*/ 2 h 694"/>
              <a:gd name="T28" fmla="*/ 1210 w 5144"/>
              <a:gd name="T29" fmla="*/ 6 h 694"/>
              <a:gd name="T30" fmla="*/ 1372 w 5144"/>
              <a:gd name="T31" fmla="*/ 14 h 694"/>
              <a:gd name="T32" fmla="*/ 1544 w 5144"/>
              <a:gd name="T33" fmla="*/ 24 h 694"/>
              <a:gd name="T34" fmla="*/ 1726 w 5144"/>
              <a:gd name="T35" fmla="*/ 40 h 694"/>
              <a:gd name="T36" fmla="*/ 1920 w 5144"/>
              <a:gd name="T37" fmla="*/ 58 h 694"/>
              <a:gd name="T38" fmla="*/ 2126 w 5144"/>
              <a:gd name="T39" fmla="*/ 80 h 694"/>
              <a:gd name="T40" fmla="*/ 2342 w 5144"/>
              <a:gd name="T41" fmla="*/ 106 h 694"/>
              <a:gd name="T42" fmla="*/ 2570 w 5144"/>
              <a:gd name="T43" fmla="*/ 138 h 694"/>
              <a:gd name="T44" fmla="*/ 2808 w 5144"/>
              <a:gd name="T45" fmla="*/ 174 h 694"/>
              <a:gd name="T46" fmla="*/ 3058 w 5144"/>
              <a:gd name="T47" fmla="*/ 216 h 694"/>
              <a:gd name="T48" fmla="*/ 3320 w 5144"/>
              <a:gd name="T49" fmla="*/ 266 h 694"/>
              <a:gd name="T50" fmla="*/ 3594 w 5144"/>
              <a:gd name="T51" fmla="*/ 320 h 694"/>
              <a:gd name="T52" fmla="*/ 3880 w 5144"/>
              <a:gd name="T53" fmla="*/ 380 h 694"/>
              <a:gd name="T54" fmla="*/ 4178 w 5144"/>
              <a:gd name="T55" fmla="*/ 448 h 694"/>
              <a:gd name="T56" fmla="*/ 4488 w 5144"/>
              <a:gd name="T57" fmla="*/ 522 h 694"/>
              <a:gd name="T58" fmla="*/ 4810 w 5144"/>
              <a:gd name="T59" fmla="*/ 604 h 694"/>
              <a:gd name="T60" fmla="*/ 5144 w 5144"/>
              <a:gd name="T61" fmla="*/ 694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584 h 584"/>
              <a:gd name="T2" fmla="*/ 0 w 3112"/>
              <a:gd name="T3" fmla="*/ 584 h 584"/>
              <a:gd name="T4" fmla="*/ 90 w 3112"/>
              <a:gd name="T5" fmla="*/ 560 h 584"/>
              <a:gd name="T6" fmla="*/ 336 w 3112"/>
              <a:gd name="T7" fmla="*/ 498 h 584"/>
              <a:gd name="T8" fmla="*/ 506 w 3112"/>
              <a:gd name="T9" fmla="*/ 456 h 584"/>
              <a:gd name="T10" fmla="*/ 702 w 3112"/>
              <a:gd name="T11" fmla="*/ 410 h 584"/>
              <a:gd name="T12" fmla="*/ 920 w 3112"/>
              <a:gd name="T13" fmla="*/ 360 h 584"/>
              <a:gd name="T14" fmla="*/ 1154 w 3112"/>
              <a:gd name="T15" fmla="*/ 306 h 584"/>
              <a:gd name="T16" fmla="*/ 1402 w 3112"/>
              <a:gd name="T17" fmla="*/ 254 h 584"/>
              <a:gd name="T18" fmla="*/ 1656 w 3112"/>
              <a:gd name="T19" fmla="*/ 202 h 584"/>
              <a:gd name="T20" fmla="*/ 1916 w 3112"/>
              <a:gd name="T21" fmla="*/ 154 h 584"/>
              <a:gd name="T22" fmla="*/ 2174 w 3112"/>
              <a:gd name="T23" fmla="*/ 108 h 584"/>
              <a:gd name="T24" fmla="*/ 2302 w 3112"/>
              <a:gd name="T25" fmla="*/ 88 h 584"/>
              <a:gd name="T26" fmla="*/ 2426 w 3112"/>
              <a:gd name="T27" fmla="*/ 68 h 584"/>
              <a:gd name="T28" fmla="*/ 2550 w 3112"/>
              <a:gd name="T29" fmla="*/ 52 h 584"/>
              <a:gd name="T30" fmla="*/ 2670 w 3112"/>
              <a:gd name="T31" fmla="*/ 36 h 584"/>
              <a:gd name="T32" fmla="*/ 2788 w 3112"/>
              <a:gd name="T33" fmla="*/ 24 h 584"/>
              <a:gd name="T34" fmla="*/ 2900 w 3112"/>
              <a:gd name="T35" fmla="*/ 14 h 584"/>
              <a:gd name="T36" fmla="*/ 3008 w 3112"/>
              <a:gd name="T37" fmla="*/ 6 h 584"/>
              <a:gd name="T38" fmla="*/ 3112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8192 w 8196"/>
              <a:gd name="T1" fmla="*/ 512 h 1192"/>
              <a:gd name="T2" fmla="*/ 8040 w 8196"/>
              <a:gd name="T3" fmla="*/ 570 h 1192"/>
              <a:gd name="T4" fmla="*/ 7878 w 8196"/>
              <a:gd name="T5" fmla="*/ 620 h 1192"/>
              <a:gd name="T6" fmla="*/ 7706 w 8196"/>
              <a:gd name="T7" fmla="*/ 666 h 1192"/>
              <a:gd name="T8" fmla="*/ 7522 w 8196"/>
              <a:gd name="T9" fmla="*/ 702 h 1192"/>
              <a:gd name="T10" fmla="*/ 7322 w 8196"/>
              <a:gd name="T11" fmla="*/ 730 h 1192"/>
              <a:gd name="T12" fmla="*/ 7106 w 8196"/>
              <a:gd name="T13" fmla="*/ 750 h 1192"/>
              <a:gd name="T14" fmla="*/ 6872 w 8196"/>
              <a:gd name="T15" fmla="*/ 762 h 1192"/>
              <a:gd name="T16" fmla="*/ 6618 w 8196"/>
              <a:gd name="T17" fmla="*/ 760 h 1192"/>
              <a:gd name="T18" fmla="*/ 6342 w 8196"/>
              <a:gd name="T19" fmla="*/ 750 h 1192"/>
              <a:gd name="T20" fmla="*/ 6042 w 8196"/>
              <a:gd name="T21" fmla="*/ 726 h 1192"/>
              <a:gd name="T22" fmla="*/ 5716 w 8196"/>
              <a:gd name="T23" fmla="*/ 690 h 1192"/>
              <a:gd name="T24" fmla="*/ 5364 w 8196"/>
              <a:gd name="T25" fmla="*/ 642 h 1192"/>
              <a:gd name="T26" fmla="*/ 4982 w 8196"/>
              <a:gd name="T27" fmla="*/ 578 h 1192"/>
              <a:gd name="T28" fmla="*/ 4568 w 8196"/>
              <a:gd name="T29" fmla="*/ 500 h 1192"/>
              <a:gd name="T30" fmla="*/ 4122 w 8196"/>
              <a:gd name="T31" fmla="*/ 406 h 1192"/>
              <a:gd name="T32" fmla="*/ 3640 w 8196"/>
              <a:gd name="T33" fmla="*/ 296 h 1192"/>
              <a:gd name="T34" fmla="*/ 3396 w 8196"/>
              <a:gd name="T35" fmla="*/ 240 h 1192"/>
              <a:gd name="T36" fmla="*/ 2934 w 8196"/>
              <a:gd name="T37" fmla="*/ 148 h 1192"/>
              <a:gd name="T38" fmla="*/ 2512 w 8196"/>
              <a:gd name="T39" fmla="*/ 82 h 1192"/>
              <a:gd name="T40" fmla="*/ 2126 w 8196"/>
              <a:gd name="T41" fmla="*/ 36 h 1192"/>
              <a:gd name="T42" fmla="*/ 1776 w 8196"/>
              <a:gd name="T43" fmla="*/ 10 h 1192"/>
              <a:gd name="T44" fmla="*/ 1462 w 8196"/>
              <a:gd name="T45" fmla="*/ 0 h 1192"/>
              <a:gd name="T46" fmla="*/ 1182 w 8196"/>
              <a:gd name="T47" fmla="*/ 4 h 1192"/>
              <a:gd name="T48" fmla="*/ 934 w 8196"/>
              <a:gd name="T49" fmla="*/ 20 h 1192"/>
              <a:gd name="T50" fmla="*/ 716 w 8196"/>
              <a:gd name="T51" fmla="*/ 44 h 1192"/>
              <a:gd name="T52" fmla="*/ 530 w 8196"/>
              <a:gd name="T53" fmla="*/ 74 h 1192"/>
              <a:gd name="T54" fmla="*/ 374 w 8196"/>
              <a:gd name="T55" fmla="*/ 108 h 1192"/>
              <a:gd name="T56" fmla="*/ 248 w 8196"/>
              <a:gd name="T57" fmla="*/ 144 h 1192"/>
              <a:gd name="T58" fmla="*/ 148 w 8196"/>
              <a:gd name="T59" fmla="*/ 176 h 1192"/>
              <a:gd name="T60" fmla="*/ 48 w 8196"/>
              <a:gd name="T61" fmla="*/ 216 h 1192"/>
              <a:gd name="T62" fmla="*/ 0 w 8196"/>
              <a:gd name="T63" fmla="*/ 240 h 1192"/>
              <a:gd name="T64" fmla="*/ 8192 w 8196"/>
              <a:gd name="T65" fmla="*/ 1192 h 1192"/>
              <a:gd name="T66" fmla="*/ 8196 w 8196"/>
              <a:gd name="T67" fmla="*/ 1186 h 1192"/>
              <a:gd name="T68" fmla="*/ 8196 w 8196"/>
              <a:gd name="T69" fmla="*/ 510 h 1192"/>
              <a:gd name="T70" fmla="*/ 8192 w 8196"/>
              <a:gd name="T71" fmla="*/ 512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B2BEC-C32D-432E-A0C3-D8CB8207CE11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123008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67E06-61EB-434B-8F3D-5F01027C752D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5994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B375A-CCDB-498B-ADA5-E59CA4195F4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9109822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9AA50-8155-48B7-9854-5E82B669B76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448330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F149E-2F0C-40D5-AD74-E9787A0CD243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4279000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F25F3-4268-4E3C-A2B1-B66ABAD96DD4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838626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B375A-CCDB-498B-ADA5-E59CA4195F4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135574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C686F-5AF1-417A-85DD-B268613D2049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957478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D1433-7CC0-4BEF-89F9-6AA71CE2D52E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727043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71D76-105E-40E1-87F8-3E78076C83C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622356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826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1826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19042-FF96-4F7B-A3E2-6DE65623C11D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387783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12CC5-323D-48B9-A5B0-2B38ABC5B7E2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2462574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70B00-6162-41CB-BC06-15280255F9D8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5068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C686F-5AF1-417A-85DD-B268613D2049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865354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B0122-4070-430B-AF30-6B9990AB44B2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767846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0D268-6A65-4A77-9EC6-21E1D47341F8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120947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BF628-2DF1-4D1A-9952-D62CD9A6550A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299799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700 w 2706"/>
              <a:gd name="T1" fmla="*/ 0 h 640"/>
              <a:gd name="T2" fmla="*/ 2700 w 2706"/>
              <a:gd name="T3" fmla="*/ 0 h 640"/>
              <a:gd name="T4" fmla="*/ 2586 w 2706"/>
              <a:gd name="T5" fmla="*/ 18 h 640"/>
              <a:gd name="T6" fmla="*/ 2470 w 2706"/>
              <a:gd name="T7" fmla="*/ 38 h 640"/>
              <a:gd name="T8" fmla="*/ 2352 w 2706"/>
              <a:gd name="T9" fmla="*/ 60 h 640"/>
              <a:gd name="T10" fmla="*/ 2230 w 2706"/>
              <a:gd name="T11" fmla="*/ 82 h 640"/>
              <a:gd name="T12" fmla="*/ 2106 w 2706"/>
              <a:gd name="T13" fmla="*/ 108 h 640"/>
              <a:gd name="T14" fmla="*/ 1978 w 2706"/>
              <a:gd name="T15" fmla="*/ 134 h 640"/>
              <a:gd name="T16" fmla="*/ 1848 w 2706"/>
              <a:gd name="T17" fmla="*/ 164 h 640"/>
              <a:gd name="T18" fmla="*/ 1714 w 2706"/>
              <a:gd name="T19" fmla="*/ 194 h 640"/>
              <a:gd name="T20" fmla="*/ 1714 w 2706"/>
              <a:gd name="T21" fmla="*/ 194 h 640"/>
              <a:gd name="T22" fmla="*/ 1472 w 2706"/>
              <a:gd name="T23" fmla="*/ 252 h 640"/>
              <a:gd name="T24" fmla="*/ 1236 w 2706"/>
              <a:gd name="T25" fmla="*/ 304 h 640"/>
              <a:gd name="T26" fmla="*/ 1010 w 2706"/>
              <a:gd name="T27" fmla="*/ 352 h 640"/>
              <a:gd name="T28" fmla="*/ 792 w 2706"/>
              <a:gd name="T29" fmla="*/ 398 h 640"/>
              <a:gd name="T30" fmla="*/ 584 w 2706"/>
              <a:gd name="T31" fmla="*/ 438 h 640"/>
              <a:gd name="T32" fmla="*/ 382 w 2706"/>
              <a:gd name="T33" fmla="*/ 474 h 640"/>
              <a:gd name="T34" fmla="*/ 188 w 2706"/>
              <a:gd name="T35" fmla="*/ 508 h 640"/>
              <a:gd name="T36" fmla="*/ 0 w 2706"/>
              <a:gd name="T37" fmla="*/ 538 h 640"/>
              <a:gd name="T38" fmla="*/ 0 w 2706"/>
              <a:gd name="T39" fmla="*/ 538 h 640"/>
              <a:gd name="T40" fmla="*/ 130 w 2706"/>
              <a:gd name="T41" fmla="*/ 556 h 640"/>
              <a:gd name="T42" fmla="*/ 254 w 2706"/>
              <a:gd name="T43" fmla="*/ 572 h 640"/>
              <a:gd name="T44" fmla="*/ 374 w 2706"/>
              <a:gd name="T45" fmla="*/ 586 h 640"/>
              <a:gd name="T46" fmla="*/ 492 w 2706"/>
              <a:gd name="T47" fmla="*/ 598 h 640"/>
              <a:gd name="T48" fmla="*/ 606 w 2706"/>
              <a:gd name="T49" fmla="*/ 610 h 640"/>
              <a:gd name="T50" fmla="*/ 716 w 2706"/>
              <a:gd name="T51" fmla="*/ 618 h 640"/>
              <a:gd name="T52" fmla="*/ 822 w 2706"/>
              <a:gd name="T53" fmla="*/ 626 h 640"/>
              <a:gd name="T54" fmla="*/ 926 w 2706"/>
              <a:gd name="T55" fmla="*/ 632 h 640"/>
              <a:gd name="T56" fmla="*/ 1028 w 2706"/>
              <a:gd name="T57" fmla="*/ 636 h 640"/>
              <a:gd name="T58" fmla="*/ 1126 w 2706"/>
              <a:gd name="T59" fmla="*/ 638 h 640"/>
              <a:gd name="T60" fmla="*/ 1220 w 2706"/>
              <a:gd name="T61" fmla="*/ 640 h 640"/>
              <a:gd name="T62" fmla="*/ 1312 w 2706"/>
              <a:gd name="T63" fmla="*/ 640 h 640"/>
              <a:gd name="T64" fmla="*/ 1402 w 2706"/>
              <a:gd name="T65" fmla="*/ 638 h 640"/>
              <a:gd name="T66" fmla="*/ 1490 w 2706"/>
              <a:gd name="T67" fmla="*/ 636 h 640"/>
              <a:gd name="T68" fmla="*/ 1574 w 2706"/>
              <a:gd name="T69" fmla="*/ 632 h 640"/>
              <a:gd name="T70" fmla="*/ 1656 w 2706"/>
              <a:gd name="T71" fmla="*/ 626 h 640"/>
              <a:gd name="T72" fmla="*/ 1734 w 2706"/>
              <a:gd name="T73" fmla="*/ 620 h 640"/>
              <a:gd name="T74" fmla="*/ 1812 w 2706"/>
              <a:gd name="T75" fmla="*/ 612 h 640"/>
              <a:gd name="T76" fmla="*/ 1886 w 2706"/>
              <a:gd name="T77" fmla="*/ 602 h 640"/>
              <a:gd name="T78" fmla="*/ 1960 w 2706"/>
              <a:gd name="T79" fmla="*/ 592 h 640"/>
              <a:gd name="T80" fmla="*/ 2030 w 2706"/>
              <a:gd name="T81" fmla="*/ 580 h 640"/>
              <a:gd name="T82" fmla="*/ 2100 w 2706"/>
              <a:gd name="T83" fmla="*/ 568 h 640"/>
              <a:gd name="T84" fmla="*/ 2166 w 2706"/>
              <a:gd name="T85" fmla="*/ 554 h 640"/>
              <a:gd name="T86" fmla="*/ 2232 w 2706"/>
              <a:gd name="T87" fmla="*/ 540 h 640"/>
              <a:gd name="T88" fmla="*/ 2296 w 2706"/>
              <a:gd name="T89" fmla="*/ 524 h 640"/>
              <a:gd name="T90" fmla="*/ 2358 w 2706"/>
              <a:gd name="T91" fmla="*/ 508 h 640"/>
              <a:gd name="T92" fmla="*/ 2418 w 2706"/>
              <a:gd name="T93" fmla="*/ 490 h 640"/>
              <a:gd name="T94" fmla="*/ 2478 w 2706"/>
              <a:gd name="T95" fmla="*/ 472 h 640"/>
              <a:gd name="T96" fmla="*/ 2592 w 2706"/>
              <a:gd name="T97" fmla="*/ 432 h 640"/>
              <a:gd name="T98" fmla="*/ 2702 w 2706"/>
              <a:gd name="T99" fmla="*/ 390 h 640"/>
              <a:gd name="T100" fmla="*/ 2702 w 2706"/>
              <a:gd name="T101" fmla="*/ 390 h 640"/>
              <a:gd name="T102" fmla="*/ 2706 w 2706"/>
              <a:gd name="T103" fmla="*/ 388 h 640"/>
              <a:gd name="T104" fmla="*/ 2706 w 2706"/>
              <a:gd name="T105" fmla="*/ 388 h 640"/>
              <a:gd name="T106" fmla="*/ 2706 w 2706"/>
              <a:gd name="T107" fmla="*/ 0 h 640"/>
              <a:gd name="T108" fmla="*/ 2706 w 2706"/>
              <a:gd name="T109" fmla="*/ 0 h 640"/>
              <a:gd name="T110" fmla="*/ 2700 w 2706"/>
              <a:gd name="T111" fmla="*/ 0 h 640"/>
              <a:gd name="T112" fmla="*/ 2700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5216 w 5216"/>
              <a:gd name="T1" fmla="*/ 714 h 762"/>
              <a:gd name="T2" fmla="*/ 4984 w 5216"/>
              <a:gd name="T3" fmla="*/ 686 h 762"/>
              <a:gd name="T4" fmla="*/ 4478 w 5216"/>
              <a:gd name="T5" fmla="*/ 610 h 762"/>
              <a:gd name="T6" fmla="*/ 3914 w 5216"/>
              <a:gd name="T7" fmla="*/ 508 h 762"/>
              <a:gd name="T8" fmla="*/ 3286 w 5216"/>
              <a:gd name="T9" fmla="*/ 374 h 762"/>
              <a:gd name="T10" fmla="*/ 2946 w 5216"/>
              <a:gd name="T11" fmla="*/ 296 h 762"/>
              <a:gd name="T12" fmla="*/ 2682 w 5216"/>
              <a:gd name="T13" fmla="*/ 236 h 762"/>
              <a:gd name="T14" fmla="*/ 2430 w 5216"/>
              <a:gd name="T15" fmla="*/ 184 h 762"/>
              <a:gd name="T16" fmla="*/ 2190 w 5216"/>
              <a:gd name="T17" fmla="*/ 140 h 762"/>
              <a:gd name="T18" fmla="*/ 1960 w 5216"/>
              <a:gd name="T19" fmla="*/ 102 h 762"/>
              <a:gd name="T20" fmla="*/ 1740 w 5216"/>
              <a:gd name="T21" fmla="*/ 72 h 762"/>
              <a:gd name="T22" fmla="*/ 1334 w 5216"/>
              <a:gd name="T23" fmla="*/ 28 h 762"/>
              <a:gd name="T24" fmla="*/ 970 w 5216"/>
              <a:gd name="T25" fmla="*/ 4 h 762"/>
              <a:gd name="T26" fmla="*/ 644 w 5216"/>
              <a:gd name="T27" fmla="*/ 0 h 762"/>
              <a:gd name="T28" fmla="*/ 358 w 5216"/>
              <a:gd name="T29" fmla="*/ 10 h 762"/>
              <a:gd name="T30" fmla="*/ 110 w 5216"/>
              <a:gd name="T31" fmla="*/ 32 h 762"/>
              <a:gd name="T32" fmla="*/ 0 w 5216"/>
              <a:gd name="T33" fmla="*/ 48 h 762"/>
              <a:gd name="T34" fmla="*/ 314 w 5216"/>
              <a:gd name="T35" fmla="*/ 86 h 762"/>
              <a:gd name="T36" fmla="*/ 652 w 5216"/>
              <a:gd name="T37" fmla="*/ 140 h 762"/>
              <a:gd name="T38" fmla="*/ 1014 w 5216"/>
              <a:gd name="T39" fmla="*/ 210 h 762"/>
              <a:gd name="T40" fmla="*/ 1402 w 5216"/>
              <a:gd name="T41" fmla="*/ 296 h 762"/>
              <a:gd name="T42" fmla="*/ 1756 w 5216"/>
              <a:gd name="T43" fmla="*/ 378 h 762"/>
              <a:gd name="T44" fmla="*/ 2408 w 5216"/>
              <a:gd name="T45" fmla="*/ 516 h 762"/>
              <a:gd name="T46" fmla="*/ 2708 w 5216"/>
              <a:gd name="T47" fmla="*/ 572 h 762"/>
              <a:gd name="T48" fmla="*/ 2992 w 5216"/>
              <a:gd name="T49" fmla="*/ 620 h 762"/>
              <a:gd name="T50" fmla="*/ 3260 w 5216"/>
              <a:gd name="T51" fmla="*/ 662 h 762"/>
              <a:gd name="T52" fmla="*/ 3512 w 5216"/>
              <a:gd name="T53" fmla="*/ 694 h 762"/>
              <a:gd name="T54" fmla="*/ 3750 w 5216"/>
              <a:gd name="T55" fmla="*/ 722 h 762"/>
              <a:gd name="T56" fmla="*/ 3974 w 5216"/>
              <a:gd name="T57" fmla="*/ 740 h 762"/>
              <a:gd name="T58" fmla="*/ 4184 w 5216"/>
              <a:gd name="T59" fmla="*/ 754 h 762"/>
              <a:gd name="T60" fmla="*/ 4384 w 5216"/>
              <a:gd name="T61" fmla="*/ 762 h 762"/>
              <a:gd name="T62" fmla="*/ 4570 w 5216"/>
              <a:gd name="T63" fmla="*/ 762 h 762"/>
              <a:gd name="T64" fmla="*/ 4746 w 5216"/>
              <a:gd name="T65" fmla="*/ 758 h 762"/>
              <a:gd name="T66" fmla="*/ 4912 w 5216"/>
              <a:gd name="T67" fmla="*/ 748 h 762"/>
              <a:gd name="T68" fmla="*/ 5068 w 5216"/>
              <a:gd name="T69" fmla="*/ 732 h 762"/>
              <a:gd name="T70" fmla="*/ 5216 w 5216"/>
              <a:gd name="T71" fmla="*/ 714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70 h 694"/>
              <a:gd name="T2" fmla="*/ 0 w 5144"/>
              <a:gd name="T3" fmla="*/ 70 h 694"/>
              <a:gd name="T4" fmla="*/ 18 w 5144"/>
              <a:gd name="T5" fmla="*/ 66 h 694"/>
              <a:gd name="T6" fmla="*/ 72 w 5144"/>
              <a:gd name="T7" fmla="*/ 56 h 694"/>
              <a:gd name="T8" fmla="*/ 164 w 5144"/>
              <a:gd name="T9" fmla="*/ 42 h 694"/>
              <a:gd name="T10" fmla="*/ 224 w 5144"/>
              <a:gd name="T11" fmla="*/ 34 h 694"/>
              <a:gd name="T12" fmla="*/ 294 w 5144"/>
              <a:gd name="T13" fmla="*/ 26 h 694"/>
              <a:gd name="T14" fmla="*/ 372 w 5144"/>
              <a:gd name="T15" fmla="*/ 20 h 694"/>
              <a:gd name="T16" fmla="*/ 462 w 5144"/>
              <a:gd name="T17" fmla="*/ 14 h 694"/>
              <a:gd name="T18" fmla="*/ 560 w 5144"/>
              <a:gd name="T19" fmla="*/ 8 h 694"/>
              <a:gd name="T20" fmla="*/ 670 w 5144"/>
              <a:gd name="T21" fmla="*/ 4 h 694"/>
              <a:gd name="T22" fmla="*/ 790 w 5144"/>
              <a:gd name="T23" fmla="*/ 2 h 694"/>
              <a:gd name="T24" fmla="*/ 920 w 5144"/>
              <a:gd name="T25" fmla="*/ 0 h 694"/>
              <a:gd name="T26" fmla="*/ 1060 w 5144"/>
              <a:gd name="T27" fmla="*/ 2 h 694"/>
              <a:gd name="T28" fmla="*/ 1210 w 5144"/>
              <a:gd name="T29" fmla="*/ 6 h 694"/>
              <a:gd name="T30" fmla="*/ 1372 w 5144"/>
              <a:gd name="T31" fmla="*/ 14 h 694"/>
              <a:gd name="T32" fmla="*/ 1544 w 5144"/>
              <a:gd name="T33" fmla="*/ 24 h 694"/>
              <a:gd name="T34" fmla="*/ 1726 w 5144"/>
              <a:gd name="T35" fmla="*/ 40 h 694"/>
              <a:gd name="T36" fmla="*/ 1920 w 5144"/>
              <a:gd name="T37" fmla="*/ 58 h 694"/>
              <a:gd name="T38" fmla="*/ 2126 w 5144"/>
              <a:gd name="T39" fmla="*/ 80 h 694"/>
              <a:gd name="T40" fmla="*/ 2342 w 5144"/>
              <a:gd name="T41" fmla="*/ 106 h 694"/>
              <a:gd name="T42" fmla="*/ 2570 w 5144"/>
              <a:gd name="T43" fmla="*/ 138 h 694"/>
              <a:gd name="T44" fmla="*/ 2808 w 5144"/>
              <a:gd name="T45" fmla="*/ 174 h 694"/>
              <a:gd name="T46" fmla="*/ 3058 w 5144"/>
              <a:gd name="T47" fmla="*/ 216 h 694"/>
              <a:gd name="T48" fmla="*/ 3320 w 5144"/>
              <a:gd name="T49" fmla="*/ 266 h 694"/>
              <a:gd name="T50" fmla="*/ 3594 w 5144"/>
              <a:gd name="T51" fmla="*/ 320 h 694"/>
              <a:gd name="T52" fmla="*/ 3880 w 5144"/>
              <a:gd name="T53" fmla="*/ 380 h 694"/>
              <a:gd name="T54" fmla="*/ 4178 w 5144"/>
              <a:gd name="T55" fmla="*/ 448 h 694"/>
              <a:gd name="T56" fmla="*/ 4488 w 5144"/>
              <a:gd name="T57" fmla="*/ 522 h 694"/>
              <a:gd name="T58" fmla="*/ 4810 w 5144"/>
              <a:gd name="T59" fmla="*/ 604 h 694"/>
              <a:gd name="T60" fmla="*/ 5144 w 5144"/>
              <a:gd name="T61" fmla="*/ 694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584 h 584"/>
              <a:gd name="T2" fmla="*/ 0 w 3112"/>
              <a:gd name="T3" fmla="*/ 584 h 584"/>
              <a:gd name="T4" fmla="*/ 90 w 3112"/>
              <a:gd name="T5" fmla="*/ 560 h 584"/>
              <a:gd name="T6" fmla="*/ 336 w 3112"/>
              <a:gd name="T7" fmla="*/ 498 h 584"/>
              <a:gd name="T8" fmla="*/ 506 w 3112"/>
              <a:gd name="T9" fmla="*/ 456 h 584"/>
              <a:gd name="T10" fmla="*/ 702 w 3112"/>
              <a:gd name="T11" fmla="*/ 410 h 584"/>
              <a:gd name="T12" fmla="*/ 920 w 3112"/>
              <a:gd name="T13" fmla="*/ 360 h 584"/>
              <a:gd name="T14" fmla="*/ 1154 w 3112"/>
              <a:gd name="T15" fmla="*/ 306 h 584"/>
              <a:gd name="T16" fmla="*/ 1402 w 3112"/>
              <a:gd name="T17" fmla="*/ 254 h 584"/>
              <a:gd name="T18" fmla="*/ 1656 w 3112"/>
              <a:gd name="T19" fmla="*/ 202 h 584"/>
              <a:gd name="T20" fmla="*/ 1916 w 3112"/>
              <a:gd name="T21" fmla="*/ 154 h 584"/>
              <a:gd name="T22" fmla="*/ 2174 w 3112"/>
              <a:gd name="T23" fmla="*/ 108 h 584"/>
              <a:gd name="T24" fmla="*/ 2302 w 3112"/>
              <a:gd name="T25" fmla="*/ 88 h 584"/>
              <a:gd name="T26" fmla="*/ 2426 w 3112"/>
              <a:gd name="T27" fmla="*/ 68 h 584"/>
              <a:gd name="T28" fmla="*/ 2550 w 3112"/>
              <a:gd name="T29" fmla="*/ 52 h 584"/>
              <a:gd name="T30" fmla="*/ 2670 w 3112"/>
              <a:gd name="T31" fmla="*/ 36 h 584"/>
              <a:gd name="T32" fmla="*/ 2788 w 3112"/>
              <a:gd name="T33" fmla="*/ 24 h 584"/>
              <a:gd name="T34" fmla="*/ 2900 w 3112"/>
              <a:gd name="T35" fmla="*/ 14 h 584"/>
              <a:gd name="T36" fmla="*/ 3008 w 3112"/>
              <a:gd name="T37" fmla="*/ 6 h 584"/>
              <a:gd name="T38" fmla="*/ 3112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8192 w 8196"/>
              <a:gd name="T1" fmla="*/ 512 h 1192"/>
              <a:gd name="T2" fmla="*/ 8040 w 8196"/>
              <a:gd name="T3" fmla="*/ 570 h 1192"/>
              <a:gd name="T4" fmla="*/ 7878 w 8196"/>
              <a:gd name="T5" fmla="*/ 620 h 1192"/>
              <a:gd name="T6" fmla="*/ 7706 w 8196"/>
              <a:gd name="T7" fmla="*/ 666 h 1192"/>
              <a:gd name="T8" fmla="*/ 7522 w 8196"/>
              <a:gd name="T9" fmla="*/ 702 h 1192"/>
              <a:gd name="T10" fmla="*/ 7322 w 8196"/>
              <a:gd name="T11" fmla="*/ 730 h 1192"/>
              <a:gd name="T12" fmla="*/ 7106 w 8196"/>
              <a:gd name="T13" fmla="*/ 750 h 1192"/>
              <a:gd name="T14" fmla="*/ 6872 w 8196"/>
              <a:gd name="T15" fmla="*/ 762 h 1192"/>
              <a:gd name="T16" fmla="*/ 6618 w 8196"/>
              <a:gd name="T17" fmla="*/ 760 h 1192"/>
              <a:gd name="T18" fmla="*/ 6342 w 8196"/>
              <a:gd name="T19" fmla="*/ 750 h 1192"/>
              <a:gd name="T20" fmla="*/ 6042 w 8196"/>
              <a:gd name="T21" fmla="*/ 726 h 1192"/>
              <a:gd name="T22" fmla="*/ 5716 w 8196"/>
              <a:gd name="T23" fmla="*/ 690 h 1192"/>
              <a:gd name="T24" fmla="*/ 5364 w 8196"/>
              <a:gd name="T25" fmla="*/ 642 h 1192"/>
              <a:gd name="T26" fmla="*/ 4982 w 8196"/>
              <a:gd name="T27" fmla="*/ 578 h 1192"/>
              <a:gd name="T28" fmla="*/ 4568 w 8196"/>
              <a:gd name="T29" fmla="*/ 500 h 1192"/>
              <a:gd name="T30" fmla="*/ 4122 w 8196"/>
              <a:gd name="T31" fmla="*/ 406 h 1192"/>
              <a:gd name="T32" fmla="*/ 3640 w 8196"/>
              <a:gd name="T33" fmla="*/ 296 h 1192"/>
              <a:gd name="T34" fmla="*/ 3396 w 8196"/>
              <a:gd name="T35" fmla="*/ 240 h 1192"/>
              <a:gd name="T36" fmla="*/ 2934 w 8196"/>
              <a:gd name="T37" fmla="*/ 148 h 1192"/>
              <a:gd name="T38" fmla="*/ 2512 w 8196"/>
              <a:gd name="T39" fmla="*/ 82 h 1192"/>
              <a:gd name="T40" fmla="*/ 2126 w 8196"/>
              <a:gd name="T41" fmla="*/ 36 h 1192"/>
              <a:gd name="T42" fmla="*/ 1776 w 8196"/>
              <a:gd name="T43" fmla="*/ 10 h 1192"/>
              <a:gd name="T44" fmla="*/ 1462 w 8196"/>
              <a:gd name="T45" fmla="*/ 0 h 1192"/>
              <a:gd name="T46" fmla="*/ 1182 w 8196"/>
              <a:gd name="T47" fmla="*/ 4 h 1192"/>
              <a:gd name="T48" fmla="*/ 934 w 8196"/>
              <a:gd name="T49" fmla="*/ 20 h 1192"/>
              <a:gd name="T50" fmla="*/ 716 w 8196"/>
              <a:gd name="T51" fmla="*/ 44 h 1192"/>
              <a:gd name="T52" fmla="*/ 530 w 8196"/>
              <a:gd name="T53" fmla="*/ 74 h 1192"/>
              <a:gd name="T54" fmla="*/ 374 w 8196"/>
              <a:gd name="T55" fmla="*/ 108 h 1192"/>
              <a:gd name="T56" fmla="*/ 248 w 8196"/>
              <a:gd name="T57" fmla="*/ 144 h 1192"/>
              <a:gd name="T58" fmla="*/ 148 w 8196"/>
              <a:gd name="T59" fmla="*/ 176 h 1192"/>
              <a:gd name="T60" fmla="*/ 48 w 8196"/>
              <a:gd name="T61" fmla="*/ 216 h 1192"/>
              <a:gd name="T62" fmla="*/ 0 w 8196"/>
              <a:gd name="T63" fmla="*/ 240 h 1192"/>
              <a:gd name="T64" fmla="*/ 8192 w 8196"/>
              <a:gd name="T65" fmla="*/ 1192 h 1192"/>
              <a:gd name="T66" fmla="*/ 8196 w 8196"/>
              <a:gd name="T67" fmla="*/ 1186 h 1192"/>
              <a:gd name="T68" fmla="*/ 8196 w 8196"/>
              <a:gd name="T69" fmla="*/ 510 h 1192"/>
              <a:gd name="T70" fmla="*/ 8192 w 8196"/>
              <a:gd name="T71" fmla="*/ 512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B2BEC-C32D-432E-A0C3-D8CB8207CE11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506941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67E06-61EB-434B-8F3D-5F01027C752D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981275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9AA50-8155-48B7-9854-5E82B669B76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035355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F149E-2F0C-40D5-AD74-E9787A0CD243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153463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F25F3-4268-4E3C-A2B1-B66ABAD96DD4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883280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B375A-CCDB-498B-ADA5-E59CA4195F4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028974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C686F-5AF1-417A-85DD-B268613D2049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3274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8.xml"/><Relationship Id="rId3" Type="http://schemas.openxmlformats.org/officeDocument/2006/relationships/slideLayout" Target="../slideLayouts/slideLayout78.xml"/><Relationship Id="rId7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7.xml"/><Relationship Id="rId2" Type="http://schemas.openxmlformats.org/officeDocument/2006/relationships/slideLayout" Target="../slideLayouts/slideLayout77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0.xml"/><Relationship Id="rId15" Type="http://schemas.openxmlformats.org/officeDocument/2006/relationships/slideLayout" Target="../slideLayouts/slideLayout90.xml"/><Relationship Id="rId10" Type="http://schemas.openxmlformats.org/officeDocument/2006/relationships/slideLayout" Target="../slideLayouts/slideLayout85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Relationship Id="rId14" Type="http://schemas.openxmlformats.org/officeDocument/2006/relationships/slideLayout" Target="../slideLayouts/slideLayout8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92.xml"/><Relationship Id="rId16" Type="http://schemas.openxmlformats.org/officeDocument/2006/relationships/theme" Target="../theme/theme7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Relationship Id="rId14" Type="http://schemas.openxmlformats.org/officeDocument/2006/relationships/slideLayout" Target="../slideLayouts/slideLayout10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13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07.xml"/><Relationship Id="rId16" Type="http://schemas.openxmlformats.org/officeDocument/2006/relationships/theme" Target="../theme/theme8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5" Type="http://schemas.openxmlformats.org/officeDocument/2006/relationships/slideLayout" Target="../slideLayouts/slideLayout12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Relationship Id="rId14" Type="http://schemas.openxmlformats.org/officeDocument/2006/relationships/slideLayout" Target="../slideLayouts/slideLayout11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6" Type="http://schemas.openxmlformats.org/officeDocument/2006/relationships/theme" Target="../theme/theme9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5" Type="http://schemas.openxmlformats.org/officeDocument/2006/relationships/slideLayout" Target="../slideLayouts/slideLayout13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Relationship Id="rId14" Type="http://schemas.openxmlformats.org/officeDocument/2006/relationships/slideLayout" Target="../slideLayouts/slideLayout1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smtClean="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49968C-5D1E-42B9-816A-90105CCE4755}" type="slidenum">
              <a:rPr lang="ru-RU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3270966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smtClean="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49968C-5D1E-42B9-816A-90105CCE4755}" type="slidenum">
              <a:rPr lang="ru-RU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2835802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smtClean="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49968C-5D1E-42B9-816A-90105CCE4755}" type="slidenum">
              <a:rPr lang="ru-RU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4029930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smtClean="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49968C-5D1E-42B9-816A-90105CCE4755}" type="slidenum">
              <a:rPr lang="ru-RU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374613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smtClean="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49968C-5D1E-42B9-816A-90105CCE4755}" type="slidenum">
              <a:rPr lang="ru-RU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3314157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smtClean="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49968C-5D1E-42B9-816A-90105CCE4755}" type="slidenum">
              <a:rPr lang="ru-RU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3321347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smtClean="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49968C-5D1E-42B9-816A-90105CCE4755}" type="slidenum">
              <a:rPr lang="ru-RU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515719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smtClean="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49968C-5D1E-42B9-816A-90105CCE4755}" type="slidenum">
              <a:rPr lang="ru-RU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499186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  <p:sldLayoutId id="2147483785" r:id="rId13"/>
    <p:sldLayoutId id="2147483786" r:id="rId14"/>
    <p:sldLayoutId id="2147483787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smtClean="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49968C-5D1E-42B9-816A-90105CCE4755}" type="slidenum">
              <a:rPr lang="ru-RU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4059339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  <p:sldLayoutId id="2147483803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07950" y="1412875"/>
            <a:ext cx="9036050" cy="5287963"/>
          </a:xfrm>
          <a:ln>
            <a:solidFill>
              <a:srgbClr val="66CCFF"/>
            </a:solidFill>
          </a:ln>
        </p:spPr>
        <p:txBody>
          <a:bodyPr rtlCol="0">
            <a:normAutofit/>
          </a:bodyPr>
          <a:lstStyle/>
          <a:p>
            <a:pPr marL="0" indent="0" algn="ct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marL="0" indent="0" algn="ct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marL="0" indent="0" algn="ct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marL="0" indent="0" algn="ct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Организация совместной работы </a:t>
            </a:r>
          </a:p>
          <a:p>
            <a:pPr marL="0" indent="0" algn="ct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учителя-логопеда </a:t>
            </a:r>
          </a:p>
          <a:p>
            <a:pPr marL="0" indent="0" algn="ct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 педагога-психолога </a:t>
            </a:r>
          </a:p>
          <a:p>
            <a:pPr marL="0" indent="0" algn="ct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 школе.</a:t>
            </a:r>
          </a:p>
          <a:p>
            <a:pPr marL="0" indent="0" algn="ct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marL="0" indent="0" algn="ctr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Учитель – логопед: </a:t>
            </a:r>
            <a:r>
              <a:rPr lang="ru-RU" sz="18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Шулятьева</a:t>
            </a:r>
            <a:r>
              <a:rPr lang="ru-RU" sz="1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И.Н.</a:t>
            </a:r>
          </a:p>
          <a:p>
            <a:pPr marL="0" indent="0" algn="ctr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4000" b="1" dirty="0" smtClean="0">
              <a:solidFill>
                <a:srgbClr val="CC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 algn="ctr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1200" dirty="0" smtClean="0"/>
          </a:p>
          <a:p>
            <a:pPr marL="0" indent="0" algn="ctr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1600" b="1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3811175"/>
      </p:ext>
    </p:extLst>
  </p:cSld>
  <p:clrMapOvr>
    <a:masterClrMapping/>
  </p:clrMapOvr>
  <p:transition advTm="7797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 animBg="1"/>
      <p:bldP spid="2051" grpId="1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4800" b="1" i="1" dirty="0" smtClean="0"/>
          </a:p>
          <a:p>
            <a:pPr marL="274320" indent="-27432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</a:rPr>
              <a:t>Спасибо за внимание!</a:t>
            </a:r>
            <a:endParaRPr lang="ru-RU" sz="4800" b="1" i="1" dirty="0" smtClean="0">
              <a:solidFill>
                <a:schemeClr val="accent2">
                  <a:lumMod val="75000"/>
                </a:schemeClr>
              </a:solidFill>
              <a:latin typeface="Gloucester MT Extra Condensed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3613356"/>
      </p:ext>
    </p:extLst>
  </p:cSld>
  <p:clrMapOvr>
    <a:masterClrMapping/>
  </p:clrMapOvr>
  <p:transition advTm="7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916113"/>
            <a:ext cx="8343900" cy="4475162"/>
          </a:xfrm>
        </p:spPr>
        <p:txBody>
          <a:bodyPr rtlCol="0">
            <a:normAutofit/>
          </a:bodyPr>
          <a:lstStyle/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 smtClean="0">
                <a:latin typeface="Times New Roman" pitchFamily="18" charset="0"/>
              </a:rPr>
              <a:t> 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6666FF"/>
                </a:solidFill>
                <a:latin typeface="Times New Roman" pitchFamily="18" charset="0"/>
              </a:rPr>
              <a:t>Задачи: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b="1" dirty="0" smtClean="0">
              <a:solidFill>
                <a:srgbClr val="CC6600"/>
              </a:solidFill>
              <a:latin typeface="Times New Roman" pitchFamily="18" charset="0"/>
            </a:endParaRP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создать модель коррекционно-развивающей деятельности психолога и логопеда;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defRPr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обозначить основные направления взаимодействия коррекционно-развивающей деятельности специалистов; 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defRPr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разработать систему работы и формы взаимодействия логопеда и психолога в условиях дошкольной образовательной среды, обуславливающие повышение уровня профессиональной компетентности специалистов и овладение интегрированными способами развития личности ребенка и коррекции речевых нарушений. 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279525" y="476250"/>
            <a:ext cx="7864475" cy="16573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Shruti" pitchFamily="34" charset="0"/>
              </a:rPr>
              <a:t>Цель СОВМЕСТНОЙ РАБОТЫ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Shruti" pitchFamily="34" charset="0"/>
              </a:rPr>
              <a:t>: тесное взаимодействие учителя-логопеда и  психолога в процессе коррекционно-развивающей образовательной деятельности, стимулирующей речевое, познавательное и личностное развитие ребёнка </a:t>
            </a:r>
            <a:b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Shruti" pitchFamily="34" charset="0"/>
              </a:rPr>
            </a:br>
            <a:endParaRPr lang="ru-RU" sz="20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Shrut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4672540"/>
      </p:ext>
    </p:extLst>
  </p:cSld>
  <p:clrMapOvr>
    <a:masterClrMapping/>
  </p:clrMapOvr>
  <p:transition advTm="10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sz="quarter" idx="13"/>
          </p:nvPr>
        </p:nvSpPr>
        <p:spPr>
          <a:xfrm flipH="1">
            <a:off x="-108520" y="0"/>
            <a:ext cx="108520" cy="6858000"/>
          </a:xfrm>
        </p:spPr>
        <p:txBody>
          <a:bodyPr rtlCol="0">
            <a:normAutofit/>
          </a:bodyPr>
          <a:lstStyle/>
          <a:p>
            <a:pPr marL="274320" indent="-274320" algn="ctr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sz="1400" b="1" dirty="0" smtClean="0">
                <a:latin typeface="Times New Roman" pitchFamily="18" charset="0"/>
              </a:rPr>
              <a:t> 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endParaRPr lang="ru-RU" sz="16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14339" name="Rectangle 5"/>
          <p:cNvSpPr>
            <a:spLocks noGrp="1" noChangeArrowheads="1"/>
          </p:cNvSpPr>
          <p:nvPr>
            <p:ph sz="quarter" idx="14"/>
          </p:nvPr>
        </p:nvSpPr>
        <p:spPr>
          <a:xfrm>
            <a:off x="395536" y="0"/>
            <a:ext cx="8748464" cy="6858000"/>
          </a:xfrm>
        </p:spPr>
        <p:txBody>
          <a:bodyPr rtlCol="0">
            <a:normAutofit/>
          </a:bodyPr>
          <a:lstStyle/>
          <a:p>
            <a:pPr marL="274320" indent="-274320" algn="ctr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ru-RU" sz="20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marL="274320" indent="-274320" algn="ctr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Задачи работы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marL="274320" indent="-274320" algn="ctr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психолога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endParaRPr lang="ru-RU" sz="20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b="1" dirty="0" smtClean="0">
                <a:latin typeface="Times New Roman" pitchFamily="18" charset="0"/>
              </a:rPr>
              <a:t>Создание среды психологической поддержки детям с нарушениями речи.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b="1" dirty="0" smtClean="0">
                <a:latin typeface="Times New Roman" pitchFamily="18" charset="0"/>
              </a:rPr>
              <a:t>Развитие памяти, внимания, мышления, пространственной ориентировки.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b="1" dirty="0" smtClean="0">
                <a:latin typeface="Times New Roman" pitchFamily="18" charset="0"/>
              </a:rPr>
              <a:t>Совершенствование мелкой моторики.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b="1" dirty="0" smtClean="0">
                <a:latin typeface="Times New Roman" pitchFamily="18" charset="0"/>
              </a:rPr>
              <a:t>Развитие слухового внимания и фонематического слуха.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b="1" dirty="0" smtClean="0">
                <a:latin typeface="Times New Roman" pitchFamily="18" charset="0"/>
              </a:rPr>
              <a:t>Развитие зрительно-моторной координации.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b="1" dirty="0" smtClean="0">
                <a:latin typeface="Times New Roman" pitchFamily="18" charset="0"/>
              </a:rPr>
              <a:t>Развитие произвольности и навыков самоконтроля, волевых качеств.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b="1" dirty="0" smtClean="0">
                <a:latin typeface="Times New Roman" pitchFamily="18" charset="0"/>
              </a:rPr>
              <a:t>Активизация отработанной лексики.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b="1" dirty="0" smtClean="0">
                <a:latin typeface="Times New Roman" pitchFamily="18" charset="0"/>
              </a:rPr>
              <a:t>Снятие тревожности у детей при негативном настрое на логопедические занятия.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b="1" dirty="0" smtClean="0">
                <a:latin typeface="Times New Roman" pitchFamily="18" charset="0"/>
              </a:rPr>
              <a:t> Обеспечение психологической готовности к школьному обучению.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b="1" dirty="0" smtClean="0">
                <a:latin typeface="Times New Roman" pitchFamily="18" charset="0"/>
              </a:rPr>
              <a:t> Повышение психологической культуры родителей и педагогов.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endParaRPr lang="ru-RU" sz="2000" b="1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5309892"/>
      </p:ext>
    </p:extLst>
  </p:cSld>
  <p:clrMapOvr>
    <a:masterClrMapping/>
  </p:clrMapOvr>
  <p:transition advTm="62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3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3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3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3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/>
      <p:bldP spid="1433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90032" y="1340768"/>
            <a:ext cx="7772400" cy="4896544"/>
          </a:xfrm>
        </p:spPr>
        <p:txBody>
          <a:bodyPr>
            <a:normAutofit/>
          </a:bodyPr>
          <a:lstStyle/>
          <a:p>
            <a:pPr marL="274320" lvl="0" indent="-274320" algn="l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C6600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2000" b="1" dirty="0">
                <a:solidFill>
                  <a:srgbClr val="CC66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000" b="1" dirty="0" smtClean="0">
                <a:solidFill>
                  <a:srgbClr val="CC6600"/>
                </a:solidFill>
                <a:latin typeface="Times New Roman" pitchFamily="18" charset="0"/>
                <a:ea typeface="+mn-ea"/>
                <a:cs typeface="+mn-cs"/>
              </a:rPr>
              <a:t>- </a:t>
            </a:r>
            <a:r>
              <a:rPr lang="ru-RU" sz="2000" b="1" dirty="0" smtClean="0">
                <a:solidFill>
                  <a:srgbClr val="073E87"/>
                </a:solidFill>
                <a:latin typeface="Times New Roman" pitchFamily="18" charset="0"/>
                <a:ea typeface="+mn-ea"/>
                <a:cs typeface="+mn-cs"/>
              </a:rPr>
              <a:t>Обследование учащихся </a:t>
            </a:r>
            <a:r>
              <a:rPr lang="ru-RU" sz="2000" b="1" dirty="0">
                <a:solidFill>
                  <a:srgbClr val="073E87"/>
                </a:solidFill>
                <a:latin typeface="Times New Roman" pitchFamily="18" charset="0"/>
                <a:ea typeface="+mn-ea"/>
                <a:cs typeface="+mn-cs"/>
              </a:rPr>
              <a:t>и выявление среди них детей, нуждающихся в профилактической и коррекционно-речевой помощи.</a:t>
            </a:r>
            <a:br>
              <a:rPr lang="ru-RU" sz="2000" b="1" dirty="0">
                <a:solidFill>
                  <a:srgbClr val="073E87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000" b="1" dirty="0" smtClean="0">
                <a:solidFill>
                  <a:srgbClr val="073E87"/>
                </a:solidFill>
                <a:latin typeface="Times New Roman" pitchFamily="18" charset="0"/>
                <a:ea typeface="+mn-ea"/>
                <a:cs typeface="+mn-cs"/>
              </a:rPr>
              <a:t>- Изучение </a:t>
            </a:r>
            <a:r>
              <a:rPr lang="ru-RU" sz="2000" b="1" dirty="0">
                <a:solidFill>
                  <a:srgbClr val="073E87"/>
                </a:solidFill>
                <a:latin typeface="Times New Roman" pitchFamily="18" charset="0"/>
                <a:ea typeface="+mn-ea"/>
                <a:cs typeface="+mn-cs"/>
              </a:rPr>
              <a:t>уровня речевого, познавательного, физического развития и индивидуально-типологических особенностей детей, нуждающихся в логопедической поддержке, определение основных направлений и содержание работы с каждым из них.</a:t>
            </a:r>
            <a:br>
              <a:rPr lang="ru-RU" sz="2000" b="1" dirty="0">
                <a:solidFill>
                  <a:srgbClr val="073E87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000" b="1" dirty="0" smtClean="0">
                <a:solidFill>
                  <a:srgbClr val="073E87"/>
                </a:solidFill>
                <a:latin typeface="Times New Roman" pitchFamily="18" charset="0"/>
                <a:ea typeface="+mn-ea"/>
                <a:cs typeface="+mn-cs"/>
              </a:rPr>
              <a:t>-Систематическое </a:t>
            </a:r>
            <a:r>
              <a:rPr lang="ru-RU" sz="2000" b="1" dirty="0">
                <a:solidFill>
                  <a:srgbClr val="073E87"/>
                </a:solidFill>
                <a:latin typeface="Times New Roman" pitchFamily="18" charset="0"/>
                <a:ea typeface="+mn-ea"/>
                <a:cs typeface="+mn-cs"/>
              </a:rPr>
              <a:t>проведение необходимой профилактической и коррекционно-речевой работы с детьми в соответствии с их индивидуальными программами.</a:t>
            </a:r>
            <a:br>
              <a:rPr lang="ru-RU" sz="2000" b="1" dirty="0">
                <a:solidFill>
                  <a:srgbClr val="073E87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000" b="1" dirty="0" smtClean="0">
                <a:solidFill>
                  <a:srgbClr val="073E87"/>
                </a:solidFill>
                <a:latin typeface="Times New Roman" pitchFamily="18" charset="0"/>
                <a:ea typeface="+mn-ea"/>
                <a:cs typeface="+mn-cs"/>
              </a:rPr>
              <a:t>-Оценка </a:t>
            </a:r>
            <a:r>
              <a:rPr lang="ru-RU" sz="2000" b="1" dirty="0">
                <a:solidFill>
                  <a:srgbClr val="073E87"/>
                </a:solidFill>
                <a:latin typeface="Times New Roman" pitchFamily="18" charset="0"/>
                <a:ea typeface="+mn-ea"/>
                <a:cs typeface="+mn-cs"/>
              </a:rPr>
              <a:t>результатов помощи детям и определение степени их речевой готовности к школьному обучению.</a:t>
            </a:r>
            <a:br>
              <a:rPr lang="ru-RU" sz="2000" b="1" dirty="0">
                <a:solidFill>
                  <a:srgbClr val="073E87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000" b="1" dirty="0" smtClean="0">
                <a:solidFill>
                  <a:srgbClr val="073E87"/>
                </a:solidFill>
                <a:latin typeface="Times New Roman" pitchFamily="18" charset="0"/>
                <a:ea typeface="+mn-ea"/>
                <a:cs typeface="+mn-cs"/>
              </a:rPr>
              <a:t>-Формирование </a:t>
            </a:r>
            <a:r>
              <a:rPr lang="ru-RU" sz="2000" b="1" dirty="0">
                <a:solidFill>
                  <a:srgbClr val="073E87"/>
                </a:solidFill>
                <a:latin typeface="Times New Roman" pitchFamily="18" charset="0"/>
                <a:ea typeface="+mn-ea"/>
                <a:cs typeface="+mn-cs"/>
              </a:rPr>
              <a:t>у педагогического коллектива информационной готовности к логопедической работе, оказание им помощи в организации полноценной речевой среды </a:t>
            </a:r>
            <a:br>
              <a:rPr lang="ru-RU" sz="2000" b="1" dirty="0">
                <a:solidFill>
                  <a:srgbClr val="073E87"/>
                </a:solidFill>
                <a:latin typeface="Times New Roman" pitchFamily="18" charset="0"/>
                <a:ea typeface="+mn-ea"/>
                <a:cs typeface="+mn-cs"/>
              </a:rPr>
            </a:br>
            <a:endParaRPr lang="ru-RU" sz="20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403648" y="332656"/>
            <a:ext cx="6417734" cy="939801"/>
          </a:xfrm>
        </p:spPr>
        <p:txBody>
          <a:bodyPr/>
          <a:lstStyle/>
          <a:p>
            <a:pPr marL="274320" lvl="0" indent="-274320" fontAlgn="auto">
              <a:lnSpc>
                <a:spcPct val="80000"/>
              </a:lnSpc>
              <a:spcAft>
                <a:spcPts val="0"/>
              </a:spcAft>
              <a:buClr>
                <a:srgbClr val="31B6FD"/>
              </a:buClr>
              <a:defRPr/>
            </a:pPr>
            <a:r>
              <a:rPr lang="ru-RU" sz="2400" b="1" dirty="0">
                <a:solidFill>
                  <a:srgbClr val="073E87">
                    <a:lumMod val="75000"/>
                  </a:srgbClr>
                </a:solidFill>
                <a:latin typeface="Times New Roman" pitchFamily="18" charset="0"/>
              </a:rPr>
              <a:t>Задачи работы</a:t>
            </a:r>
            <a:endParaRPr lang="ru-RU" b="1" dirty="0">
              <a:solidFill>
                <a:srgbClr val="073E87">
                  <a:lumMod val="75000"/>
                </a:srgbClr>
              </a:solidFill>
              <a:latin typeface="Times New Roman" pitchFamily="18" charset="0"/>
            </a:endParaRPr>
          </a:p>
          <a:p>
            <a:pPr marL="274320" lvl="0" indent="-274320" fontAlgn="auto">
              <a:lnSpc>
                <a:spcPct val="80000"/>
              </a:lnSpc>
              <a:spcAft>
                <a:spcPts val="0"/>
              </a:spcAft>
              <a:buClr>
                <a:srgbClr val="31B6FD"/>
              </a:buClr>
              <a:defRPr/>
            </a:pPr>
            <a:r>
              <a:rPr lang="ru-RU" sz="2400" b="1" dirty="0">
                <a:solidFill>
                  <a:srgbClr val="073E87">
                    <a:lumMod val="75000"/>
                  </a:srgbClr>
                </a:solidFill>
                <a:latin typeface="Times New Roman" pitchFamily="18" charset="0"/>
              </a:rPr>
              <a:t>учителя-логопеда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95157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Bookman Old Style" pitchFamily="18" charset="0"/>
                <a:cs typeface="Tunga" pitchFamily="2"/>
              </a:rPr>
              <a:t>Совместные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  <a:cs typeface="Tunga" pitchFamily="2"/>
              </a:rPr>
              <a:t/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  <a:cs typeface="Tunga" pitchFamily="2"/>
              </a:rPr>
            </a:b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  <a:cs typeface="Tunga" pitchFamily="2"/>
              </a:rPr>
              <a:t>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Bookman Old Style" pitchFamily="18" charset="0"/>
                <a:cs typeface="Tunga" pitchFamily="2"/>
              </a:rPr>
              <a:t>НАПРАВЛЕНИЯ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  <a:cs typeface="Tunga" pitchFamily="2"/>
              </a:rPr>
              <a:t>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Bookman Old Style" pitchFamily="18" charset="0"/>
                <a:cs typeface="Tunga" pitchFamily="2"/>
              </a:rPr>
              <a:t>РАБОТЫ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auto">
          <a:xfrm>
            <a:off x="285750" y="1928813"/>
            <a:ext cx="8529638" cy="3417887"/>
            <a:chOff x="2637" y="4219"/>
            <a:chExt cx="6421" cy="3811"/>
          </a:xfrm>
        </p:grpSpPr>
        <p:sp>
          <p:nvSpPr>
            <p:cNvPr id="12292" name="Oval 25"/>
            <p:cNvSpPr>
              <a:spLocks noChangeArrowheads="1"/>
            </p:cNvSpPr>
            <p:nvPr/>
          </p:nvSpPr>
          <p:spPr bwMode="auto">
            <a:xfrm>
              <a:off x="2691" y="4219"/>
              <a:ext cx="1553" cy="83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3366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b="1" smtClean="0">
                  <a:solidFill>
                    <a:srgbClr val="800000"/>
                  </a:solidFill>
                  <a:latin typeface="Arial" charset="0"/>
                  <a:cs typeface="Arial" charset="0"/>
                </a:rPr>
                <a:t>Учитель-логопед</a:t>
              </a:r>
              <a:endParaRPr lang="ru-RU" sz="1400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293" name="Oval 26"/>
            <p:cNvSpPr>
              <a:spLocks noChangeArrowheads="1"/>
            </p:cNvSpPr>
            <p:nvPr/>
          </p:nvSpPr>
          <p:spPr bwMode="auto">
            <a:xfrm>
              <a:off x="2637" y="6131"/>
              <a:ext cx="1412" cy="83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3366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1400" b="1" smtClean="0">
                <a:solidFill>
                  <a:srgbClr val="800000"/>
                </a:solidFill>
                <a:latin typeface="Arial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b="1" smtClean="0">
                  <a:solidFill>
                    <a:srgbClr val="800000"/>
                  </a:solidFill>
                  <a:latin typeface="Arial" charset="0"/>
                  <a:cs typeface="Arial" charset="0"/>
                </a:rPr>
                <a:t>Психолог</a:t>
              </a:r>
              <a:endParaRPr lang="ru-RU" sz="1400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294" name="AutoShape 27"/>
            <p:cNvSpPr>
              <a:spLocks noChangeArrowheads="1"/>
            </p:cNvSpPr>
            <p:nvPr/>
          </p:nvSpPr>
          <p:spPr bwMode="auto">
            <a:xfrm rot="5400000">
              <a:off x="2983" y="5220"/>
              <a:ext cx="1056" cy="76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2168 w 21600"/>
                <a:gd name="T13" fmla="*/ 12339 h 21600"/>
                <a:gd name="T14" fmla="*/ 19432 w 21600"/>
                <a:gd name="T15" fmla="*/ 1852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00" y="0"/>
                  </a:moveTo>
                  <a:lnTo>
                    <a:pt x="6480" y="6171"/>
                  </a:lnTo>
                  <a:lnTo>
                    <a:pt x="8640" y="6171"/>
                  </a:lnTo>
                  <a:lnTo>
                    <a:pt x="8640" y="12343"/>
                  </a:lnTo>
                  <a:lnTo>
                    <a:pt x="4320" y="12343"/>
                  </a:lnTo>
                  <a:lnTo>
                    <a:pt x="4320" y="9257"/>
                  </a:lnTo>
                  <a:lnTo>
                    <a:pt x="0" y="15429"/>
                  </a:lnTo>
                  <a:lnTo>
                    <a:pt x="4320" y="21600"/>
                  </a:lnTo>
                  <a:lnTo>
                    <a:pt x="4320" y="18514"/>
                  </a:lnTo>
                  <a:lnTo>
                    <a:pt x="17280" y="18514"/>
                  </a:lnTo>
                  <a:lnTo>
                    <a:pt x="17280" y="21600"/>
                  </a:lnTo>
                  <a:lnTo>
                    <a:pt x="21600" y="15429"/>
                  </a:lnTo>
                  <a:lnTo>
                    <a:pt x="17280" y="9257"/>
                  </a:lnTo>
                  <a:lnTo>
                    <a:pt x="17280" y="12343"/>
                  </a:lnTo>
                  <a:lnTo>
                    <a:pt x="12960" y="12343"/>
                  </a:lnTo>
                  <a:lnTo>
                    <a:pt x="12960" y="6171"/>
                  </a:lnTo>
                  <a:lnTo>
                    <a:pt x="15120" y="6171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00206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295" name="AutoShape 28"/>
            <p:cNvSpPr>
              <a:spLocks noChangeArrowheads="1"/>
            </p:cNvSpPr>
            <p:nvPr/>
          </p:nvSpPr>
          <p:spPr bwMode="auto">
            <a:xfrm>
              <a:off x="3975" y="5214"/>
              <a:ext cx="1512" cy="975"/>
            </a:xfrm>
            <a:prstGeom prst="foldedCorner">
              <a:avLst>
                <a:gd name="adj" fmla="val 12500"/>
              </a:avLst>
            </a:prstGeom>
            <a:solidFill>
              <a:schemeClr val="bg2">
                <a:lumMod val="7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200" b="1" smtClean="0">
                <a:solidFill>
                  <a:srgbClr val="000000"/>
                </a:solidFill>
                <a:latin typeface="Arial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smtClean="0">
                  <a:solidFill>
                    <a:prstClr val="black"/>
                  </a:solidFill>
                  <a:latin typeface="Times New Roman" pitchFamily="18" charset="0"/>
                  <a:cs typeface="Arial" charset="0"/>
                </a:rPr>
                <a:t>Диагностическое</a:t>
              </a:r>
            </a:p>
          </p:txBody>
        </p:sp>
        <p:sp>
          <p:nvSpPr>
            <p:cNvPr id="12296" name="AutoShape 29"/>
            <p:cNvSpPr>
              <a:spLocks noChangeArrowheads="1"/>
            </p:cNvSpPr>
            <p:nvPr/>
          </p:nvSpPr>
          <p:spPr bwMode="auto">
            <a:xfrm>
              <a:off x="5810" y="5214"/>
              <a:ext cx="1554" cy="975"/>
            </a:xfrm>
            <a:prstGeom prst="foldedCorner">
              <a:avLst>
                <a:gd name="adj" fmla="val 12500"/>
              </a:avLst>
            </a:prstGeom>
            <a:solidFill>
              <a:schemeClr val="bg2">
                <a:lumMod val="7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1600" b="1" dirty="0" smtClean="0">
                <a:solidFill>
                  <a:srgbClr val="000000"/>
                </a:solidFill>
                <a:latin typeface="Arial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Коррекционно-развивающее</a:t>
              </a:r>
              <a:endParaRPr lang="ru-RU" sz="1600" dirty="0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297" name="AutoShape 30"/>
            <p:cNvSpPr>
              <a:spLocks noChangeArrowheads="1"/>
            </p:cNvSpPr>
            <p:nvPr/>
          </p:nvSpPr>
          <p:spPr bwMode="auto">
            <a:xfrm>
              <a:off x="4963" y="4796"/>
              <a:ext cx="1553" cy="279"/>
            </a:xfrm>
            <a:prstGeom prst="curvedDownArrow">
              <a:avLst>
                <a:gd name="adj1" fmla="val 111326"/>
                <a:gd name="adj2" fmla="val 222652"/>
                <a:gd name="adj3" fmla="val 33333"/>
              </a:avLst>
            </a:prstGeom>
            <a:solidFill>
              <a:srgbClr val="00206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298" name="AutoShape 33"/>
            <p:cNvSpPr>
              <a:spLocks noChangeArrowheads="1"/>
            </p:cNvSpPr>
            <p:nvPr/>
          </p:nvSpPr>
          <p:spPr bwMode="auto">
            <a:xfrm>
              <a:off x="7081" y="4796"/>
              <a:ext cx="1271" cy="279"/>
            </a:xfrm>
            <a:prstGeom prst="curvedDownArrow">
              <a:avLst>
                <a:gd name="adj1" fmla="val 91111"/>
                <a:gd name="adj2" fmla="val 182222"/>
                <a:gd name="adj3" fmla="val 33333"/>
              </a:avLst>
            </a:prstGeom>
            <a:solidFill>
              <a:srgbClr val="00206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299" name="Rectangle 36"/>
            <p:cNvSpPr>
              <a:spLocks noChangeArrowheads="1"/>
            </p:cNvSpPr>
            <p:nvPr/>
          </p:nvSpPr>
          <p:spPr bwMode="auto">
            <a:xfrm>
              <a:off x="4788" y="6848"/>
              <a:ext cx="3389" cy="845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1400" b="1" dirty="0" smtClean="0">
                <a:solidFill>
                  <a:srgbClr val="000000"/>
                </a:solidFill>
                <a:latin typeface="Arial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b="1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Консультирование, просвещение педагогов и родителей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300" name="AutoShape 37"/>
            <p:cNvSpPr>
              <a:spLocks noChangeArrowheads="1"/>
            </p:cNvSpPr>
            <p:nvPr/>
          </p:nvSpPr>
          <p:spPr bwMode="auto">
            <a:xfrm>
              <a:off x="7646" y="5205"/>
              <a:ext cx="1412" cy="975"/>
            </a:xfrm>
            <a:prstGeom prst="foldedCorner">
              <a:avLst>
                <a:gd name="adj" fmla="val 12500"/>
              </a:avLst>
            </a:prstGeom>
            <a:solidFill>
              <a:schemeClr val="bg2">
                <a:lumMod val="7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Arial" charset="0"/>
                </a:rPr>
                <a:t>Аналитическое (мониторинг результатов)</a:t>
              </a:r>
            </a:p>
          </p:txBody>
        </p:sp>
        <p:sp>
          <p:nvSpPr>
            <p:cNvPr id="12301" name="AutoShape 30"/>
            <p:cNvSpPr>
              <a:spLocks noChangeArrowheads="1"/>
            </p:cNvSpPr>
            <p:nvPr/>
          </p:nvSpPr>
          <p:spPr bwMode="auto">
            <a:xfrm rot="1436446" flipV="1">
              <a:off x="3322" y="7632"/>
              <a:ext cx="1607" cy="398"/>
            </a:xfrm>
            <a:prstGeom prst="curvedDownArrow">
              <a:avLst>
                <a:gd name="adj1" fmla="val 111317"/>
                <a:gd name="adj2" fmla="val 222652"/>
                <a:gd name="adj3" fmla="val 33333"/>
              </a:avLst>
            </a:prstGeom>
            <a:solidFill>
              <a:srgbClr val="00206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769168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188913"/>
            <a:ext cx="7793037" cy="23034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ДИАГНОСТИКА</a:t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</a:br>
            <a:endParaRPr lang="ru-RU" sz="40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  <p:grpSp>
        <p:nvGrpSpPr>
          <p:cNvPr id="13315" name="Group 80"/>
          <p:cNvGrpSpPr>
            <a:grpSpLocks noChangeAspect="1"/>
          </p:cNvGrpSpPr>
          <p:nvPr/>
        </p:nvGrpSpPr>
        <p:grpSpPr bwMode="auto">
          <a:xfrm>
            <a:off x="365125" y="1643063"/>
            <a:ext cx="8564563" cy="4000500"/>
            <a:chOff x="1714" y="6243"/>
            <a:chExt cx="8498" cy="3666"/>
          </a:xfrm>
        </p:grpSpPr>
        <p:sp>
          <p:nvSpPr>
            <p:cNvPr id="13316" name="AutoShape 82"/>
            <p:cNvSpPr>
              <a:spLocks noChangeArrowheads="1"/>
            </p:cNvSpPr>
            <p:nvPr/>
          </p:nvSpPr>
          <p:spPr bwMode="auto">
            <a:xfrm rot="-5400000">
              <a:off x="816" y="7141"/>
              <a:ext cx="3066" cy="1270"/>
            </a:xfrm>
            <a:prstGeom prst="cube">
              <a:avLst>
                <a:gd name="adj" fmla="val 25000"/>
              </a:avLst>
            </a:prstGeom>
            <a:gradFill rotWithShape="1">
              <a:gsLst>
                <a:gs pos="0">
                  <a:srgbClr val="3366FF"/>
                </a:gs>
                <a:gs pos="50000">
                  <a:srgbClr val="FFFFFF"/>
                </a:gs>
                <a:gs pos="100000">
                  <a:srgbClr val="3366FF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smtClean="0">
                  <a:solidFill>
                    <a:srgbClr val="800000"/>
                  </a:solidFill>
                  <a:latin typeface="Arial" charset="0"/>
                  <a:cs typeface="Arial" charset="0"/>
                </a:rPr>
                <a:t>ДИАГНОСТИКА</a:t>
              </a: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317" name="AutoShape 83"/>
            <p:cNvSpPr>
              <a:spLocks noChangeArrowheads="1"/>
            </p:cNvSpPr>
            <p:nvPr/>
          </p:nvSpPr>
          <p:spPr bwMode="auto">
            <a:xfrm>
              <a:off x="3408" y="7358"/>
              <a:ext cx="1694" cy="1672"/>
            </a:xfrm>
            <a:prstGeom prst="flowChartProcess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FFFFFF"/>
                </a:gs>
              </a:gsLst>
              <a:path path="rect">
                <a:fillToRect r="100000" b="10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1400" b="1" smtClean="0">
                <a:solidFill>
                  <a:srgbClr val="800000"/>
                </a:solidFill>
                <a:latin typeface="Arial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b="1" smtClean="0">
                  <a:solidFill>
                    <a:srgbClr val="800000"/>
                  </a:solidFill>
                  <a:latin typeface="Arial" charset="0"/>
                  <a:cs typeface="Arial" charset="0"/>
                </a:rPr>
                <a:t>Определение уровня речевого и психического развития ребенка</a:t>
              </a:r>
              <a:endParaRPr lang="ru-RU" b="1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318" name="AutoShape 84"/>
            <p:cNvSpPr>
              <a:spLocks noChangeArrowheads="1"/>
            </p:cNvSpPr>
            <p:nvPr/>
          </p:nvSpPr>
          <p:spPr bwMode="auto">
            <a:xfrm>
              <a:off x="2985" y="7776"/>
              <a:ext cx="423" cy="5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0 w 21600"/>
                <a:gd name="T13" fmla="*/ 5391 h 21600"/>
                <a:gd name="T14" fmla="*/ 18894 w 21600"/>
                <a:gd name="T15" fmla="*/ 162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8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319" name="Rectangle 85"/>
            <p:cNvSpPr>
              <a:spLocks noChangeArrowheads="1"/>
            </p:cNvSpPr>
            <p:nvPr/>
          </p:nvSpPr>
          <p:spPr bwMode="auto">
            <a:xfrm>
              <a:off x="5244" y="7358"/>
              <a:ext cx="1552" cy="1673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FFFFFF"/>
                </a:gs>
              </a:gsLst>
              <a:path path="rect">
                <a:fillToRect l="100000" b="10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1400" b="1" smtClean="0">
                <a:solidFill>
                  <a:srgbClr val="800000"/>
                </a:solidFill>
                <a:latin typeface="Arial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b="1" smtClean="0">
                  <a:solidFill>
                    <a:srgbClr val="800000"/>
                  </a:solidFill>
                  <a:latin typeface="Arial" charset="0"/>
                  <a:cs typeface="Arial" charset="0"/>
                </a:rPr>
                <a:t>Выделение факторов риска, на основе полученных результатов</a:t>
              </a: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320" name="Rectangle 86"/>
            <p:cNvSpPr>
              <a:spLocks noChangeArrowheads="1"/>
            </p:cNvSpPr>
            <p:nvPr/>
          </p:nvSpPr>
          <p:spPr bwMode="auto">
            <a:xfrm>
              <a:off x="6938" y="8251"/>
              <a:ext cx="1553" cy="1309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FFFFFF"/>
                </a:gs>
              </a:gsLst>
              <a:path path="rect">
                <a:fillToRect t="100000" r="10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1400" b="1" smtClean="0">
                <a:solidFill>
                  <a:srgbClr val="800000"/>
                </a:solidFill>
                <a:latin typeface="Arial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b="1" smtClean="0">
                  <a:solidFill>
                    <a:srgbClr val="800000"/>
                  </a:solidFill>
                  <a:latin typeface="Arial" charset="0"/>
                  <a:cs typeface="Arial" charset="0"/>
                </a:rPr>
                <a:t>Составление общей карты развития ребенка</a:t>
              </a: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321" name="Rectangle 87"/>
            <p:cNvSpPr>
              <a:spLocks noChangeArrowheads="1"/>
            </p:cNvSpPr>
            <p:nvPr/>
          </p:nvSpPr>
          <p:spPr bwMode="auto">
            <a:xfrm>
              <a:off x="8590" y="8251"/>
              <a:ext cx="1622" cy="1658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</a:gradFill>
            <a:ln w="9525">
              <a:solidFill>
                <a:srgbClr val="99CC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1200" b="1" smtClean="0">
                <a:solidFill>
                  <a:srgbClr val="800000"/>
                </a:solidFill>
                <a:latin typeface="Arial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b="1" smtClean="0">
                  <a:solidFill>
                    <a:srgbClr val="800000"/>
                  </a:solidFill>
                  <a:latin typeface="Arial" charset="0"/>
                  <a:cs typeface="Arial" charset="0"/>
                </a:rPr>
                <a:t>Оценка результативности коррекционной работы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b="1" smtClean="0">
                  <a:solidFill>
                    <a:srgbClr val="800000"/>
                  </a:solidFill>
                  <a:latin typeface="Arial" charset="0"/>
                  <a:cs typeface="Arial" charset="0"/>
                </a:rPr>
                <a:t>с детьми</a:t>
              </a:r>
              <a:endParaRPr lang="ru-RU" sz="1400" b="1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322" name="AutoShape 88"/>
            <p:cNvSpPr>
              <a:spLocks noChangeArrowheads="1"/>
            </p:cNvSpPr>
            <p:nvPr/>
          </p:nvSpPr>
          <p:spPr bwMode="auto">
            <a:xfrm>
              <a:off x="4538" y="6940"/>
              <a:ext cx="1271" cy="337"/>
            </a:xfrm>
            <a:prstGeom prst="curvedDownArrow">
              <a:avLst>
                <a:gd name="adj1" fmla="val 75430"/>
                <a:gd name="adj2" fmla="val 150861"/>
                <a:gd name="adj3" fmla="val 33333"/>
              </a:avLst>
            </a:prstGeom>
            <a:gradFill rotWithShape="1">
              <a:gsLst>
                <a:gs pos="0">
                  <a:srgbClr val="3366FF"/>
                </a:gs>
                <a:gs pos="50000">
                  <a:srgbClr val="FFFFFF"/>
                </a:gs>
                <a:gs pos="100000">
                  <a:srgbClr val="3366FF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323" name="AutoShape 89"/>
            <p:cNvSpPr>
              <a:spLocks noChangeArrowheads="1"/>
            </p:cNvSpPr>
            <p:nvPr/>
          </p:nvSpPr>
          <p:spPr bwMode="auto">
            <a:xfrm>
              <a:off x="6232" y="6940"/>
              <a:ext cx="1271" cy="337"/>
            </a:xfrm>
            <a:prstGeom prst="curvedDownArrow">
              <a:avLst>
                <a:gd name="adj1" fmla="val 75430"/>
                <a:gd name="adj2" fmla="val 150861"/>
                <a:gd name="adj3" fmla="val 33333"/>
              </a:avLst>
            </a:prstGeom>
            <a:gradFill rotWithShape="1">
              <a:gsLst>
                <a:gs pos="0">
                  <a:srgbClr val="3366FF"/>
                </a:gs>
                <a:gs pos="50000">
                  <a:srgbClr val="FFFFFF"/>
                </a:gs>
                <a:gs pos="100000">
                  <a:srgbClr val="3366FF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324" name="AutoShape 90"/>
            <p:cNvSpPr>
              <a:spLocks noChangeArrowheads="1"/>
            </p:cNvSpPr>
            <p:nvPr/>
          </p:nvSpPr>
          <p:spPr bwMode="auto">
            <a:xfrm>
              <a:off x="8068" y="6940"/>
              <a:ext cx="1270" cy="337"/>
            </a:xfrm>
            <a:prstGeom prst="curvedDownArrow">
              <a:avLst>
                <a:gd name="adj1" fmla="val 75371"/>
                <a:gd name="adj2" fmla="val 150742"/>
                <a:gd name="adj3" fmla="val 33333"/>
              </a:avLst>
            </a:prstGeom>
            <a:gradFill rotWithShape="1">
              <a:gsLst>
                <a:gs pos="0">
                  <a:srgbClr val="3366FF"/>
                </a:gs>
                <a:gs pos="50000">
                  <a:srgbClr val="FFFFFF"/>
                </a:gs>
                <a:gs pos="100000">
                  <a:srgbClr val="3366FF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325" name="Rectangle 87"/>
            <p:cNvSpPr>
              <a:spLocks noChangeArrowheads="1"/>
            </p:cNvSpPr>
            <p:nvPr/>
          </p:nvSpPr>
          <p:spPr bwMode="auto">
            <a:xfrm>
              <a:off x="6960" y="7334"/>
              <a:ext cx="3119" cy="786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</a:gradFill>
            <a:ln w="9525">
              <a:solidFill>
                <a:srgbClr val="99CC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1200" b="1" smtClean="0">
                <a:solidFill>
                  <a:srgbClr val="800000"/>
                </a:solidFill>
                <a:latin typeface="Arial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b="1" smtClean="0">
                  <a:solidFill>
                    <a:srgbClr val="800000"/>
                  </a:solidFill>
                  <a:latin typeface="Arial" charset="0"/>
                  <a:cs typeface="Arial" charset="0"/>
                </a:rPr>
                <a:t>Анализ полученных результатов</a:t>
              </a:r>
              <a:endParaRPr lang="ru-RU" sz="1400" b="1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326" name="AutoShape 89"/>
            <p:cNvSpPr>
              <a:spLocks noChangeArrowheads="1"/>
            </p:cNvSpPr>
            <p:nvPr/>
          </p:nvSpPr>
          <p:spPr bwMode="auto">
            <a:xfrm>
              <a:off x="8412" y="7912"/>
              <a:ext cx="1063" cy="337"/>
            </a:xfrm>
            <a:prstGeom prst="curvedDownArrow">
              <a:avLst>
                <a:gd name="adj1" fmla="val 75426"/>
                <a:gd name="adj2" fmla="val 150866"/>
                <a:gd name="adj3" fmla="val 33333"/>
              </a:avLst>
            </a:prstGeom>
            <a:gradFill rotWithShape="1">
              <a:gsLst>
                <a:gs pos="0">
                  <a:srgbClr val="3366FF"/>
                </a:gs>
                <a:gs pos="50000">
                  <a:srgbClr val="FFFFFF"/>
                </a:gs>
                <a:gs pos="100000">
                  <a:srgbClr val="3366FF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327" name="AutoShape 89"/>
            <p:cNvSpPr>
              <a:spLocks noChangeArrowheads="1"/>
            </p:cNvSpPr>
            <p:nvPr/>
          </p:nvSpPr>
          <p:spPr bwMode="auto">
            <a:xfrm>
              <a:off x="7278" y="7912"/>
              <a:ext cx="1063" cy="327"/>
            </a:xfrm>
            <a:prstGeom prst="curvedDownArrow">
              <a:avLst>
                <a:gd name="adj1" fmla="val 75430"/>
                <a:gd name="adj2" fmla="val 150860"/>
                <a:gd name="adj3" fmla="val 33333"/>
              </a:avLst>
            </a:prstGeom>
            <a:gradFill rotWithShape="1">
              <a:gsLst>
                <a:gs pos="0">
                  <a:srgbClr val="3366FF"/>
                </a:gs>
                <a:gs pos="50000">
                  <a:srgbClr val="FFFFFF"/>
                </a:gs>
                <a:gs pos="100000">
                  <a:srgbClr val="3366FF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4059226059"/>
      </p:ext>
    </p:extLst>
  </p:cSld>
  <p:clrMapOvr>
    <a:masterClrMapping/>
  </p:clrMapOvr>
  <p:transition advTm="468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285750"/>
            <a:ext cx="7300912" cy="14620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Bookman Old Style" pitchFamily="18" charset="0"/>
              </a:rPr>
              <a:t>ИНТЕГРИРОВАННЫЕ</a:t>
            </a:r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Bookman Old Style" pitchFamily="18" charset="0"/>
              </a:rPr>
              <a:t>ЗАНЯТИЯ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755650" y="2636838"/>
            <a:ext cx="7772400" cy="2736850"/>
          </a:xfrm>
        </p:spPr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800" b="1" smtClean="0"/>
              <a:t>   Интегрированное построение занятий дает возможность детям реализовать свои творческие возможности, развить коммуникативные умения, познавательную активность </a:t>
            </a:r>
          </a:p>
        </p:txBody>
      </p:sp>
    </p:spTree>
    <p:extLst>
      <p:ext uri="{BB962C8B-B14F-4D97-AF65-F5344CB8AC3E}">
        <p14:creationId xmlns="" xmlns:p14="http://schemas.microsoft.com/office/powerpoint/2010/main" val="4228292368"/>
      </p:ext>
    </p:extLst>
  </p:cSld>
  <p:clrMapOvr>
    <a:masterClrMapping/>
  </p:clrMapOvr>
  <p:transition advTm="578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5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КОНСУЛЬТИРОВАНИЕ И ПРОСВЕЩЕНИЕ </a:t>
            </a:r>
            <a:br>
              <a:rPr lang="ru-RU" sz="35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35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ПЕДАГОГОВ и родителей</a:t>
            </a:r>
          </a:p>
        </p:txBody>
      </p:sp>
      <p:grpSp>
        <p:nvGrpSpPr>
          <p:cNvPr id="17411" name="Group 8"/>
          <p:cNvGrpSpPr>
            <a:grpSpLocks noChangeAspect="1"/>
          </p:cNvGrpSpPr>
          <p:nvPr/>
        </p:nvGrpSpPr>
        <p:grpSpPr bwMode="auto">
          <a:xfrm>
            <a:off x="539750" y="1773238"/>
            <a:ext cx="3240088" cy="4914900"/>
            <a:chOff x="2279" y="5686"/>
            <a:chExt cx="3812" cy="5992"/>
          </a:xfrm>
        </p:grpSpPr>
        <p:sp>
          <p:nvSpPr>
            <p:cNvPr id="17432" name="AutoShape 9"/>
            <p:cNvSpPr>
              <a:spLocks noChangeAspect="1" noChangeArrowheads="1"/>
            </p:cNvSpPr>
            <p:nvPr/>
          </p:nvSpPr>
          <p:spPr bwMode="auto">
            <a:xfrm>
              <a:off x="2279" y="5686"/>
              <a:ext cx="3812" cy="5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33" name="Oval 10"/>
            <p:cNvSpPr>
              <a:spLocks noChangeArrowheads="1"/>
            </p:cNvSpPr>
            <p:nvPr/>
          </p:nvSpPr>
          <p:spPr bwMode="auto">
            <a:xfrm>
              <a:off x="2420" y="6243"/>
              <a:ext cx="1553" cy="1115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400" b="1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b="1" smtClean="0">
                  <a:solidFill>
                    <a:srgbClr val="3366FF"/>
                  </a:solidFill>
                  <a:latin typeface="Arial" charset="0"/>
                  <a:cs typeface="Arial" charset="0"/>
                </a:rPr>
                <a:t>Логопед</a:t>
              </a: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34" name="Oval 11"/>
            <p:cNvSpPr>
              <a:spLocks noChangeArrowheads="1"/>
            </p:cNvSpPr>
            <p:nvPr/>
          </p:nvSpPr>
          <p:spPr bwMode="auto">
            <a:xfrm>
              <a:off x="4255" y="6243"/>
              <a:ext cx="1695" cy="1116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66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200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b="1" smtClean="0">
                  <a:solidFill>
                    <a:srgbClr val="3366FF"/>
                  </a:solidFill>
                  <a:latin typeface="Arial" charset="0"/>
                  <a:cs typeface="Arial" charset="0"/>
                </a:rPr>
                <a:t>Психолог</a:t>
              </a: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35" name="AutoShape 12"/>
            <p:cNvSpPr>
              <a:spLocks noChangeArrowheads="1"/>
            </p:cNvSpPr>
            <p:nvPr/>
          </p:nvSpPr>
          <p:spPr bwMode="auto">
            <a:xfrm>
              <a:off x="3550" y="5890"/>
              <a:ext cx="1553" cy="279"/>
            </a:xfrm>
            <a:prstGeom prst="curvedDownArrow">
              <a:avLst>
                <a:gd name="adj1" fmla="val 111326"/>
                <a:gd name="adj2" fmla="val 222652"/>
                <a:gd name="adj3" fmla="val 33333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36" name="AutoShape 13"/>
            <p:cNvSpPr>
              <a:spLocks noChangeArrowheads="1"/>
            </p:cNvSpPr>
            <p:nvPr/>
          </p:nvSpPr>
          <p:spPr bwMode="auto">
            <a:xfrm rot="10550771">
              <a:off x="3408" y="7358"/>
              <a:ext cx="1554" cy="279"/>
            </a:xfrm>
            <a:prstGeom prst="curvedDownArrow">
              <a:avLst>
                <a:gd name="adj1" fmla="val 111398"/>
                <a:gd name="adj2" fmla="val 222796"/>
                <a:gd name="adj3" fmla="val 33333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37" name="AutoShape 14"/>
            <p:cNvSpPr>
              <a:spLocks noChangeArrowheads="1"/>
            </p:cNvSpPr>
            <p:nvPr/>
          </p:nvSpPr>
          <p:spPr bwMode="auto">
            <a:xfrm>
              <a:off x="2279" y="8473"/>
              <a:ext cx="2118" cy="744"/>
            </a:xfrm>
            <a:prstGeom prst="flowChartAlternateProcess">
              <a:avLst/>
            </a:prstGeom>
            <a:gradFill rotWithShape="1">
              <a:gsLst>
                <a:gs pos="0">
                  <a:srgbClr val="005E76"/>
                </a:gs>
                <a:gs pos="50000">
                  <a:srgbClr val="00CCFF"/>
                </a:gs>
                <a:gs pos="100000">
                  <a:srgbClr val="005E76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b="1" smtClean="0">
                  <a:solidFill>
                    <a:prstClr val="black"/>
                  </a:solidFill>
                  <a:latin typeface="Arial" charset="0"/>
                  <a:cs typeface="Arial" charset="0"/>
                </a:rPr>
                <a:t>Разработка рекомендаций</a:t>
              </a: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38" name="AutoShape 15"/>
            <p:cNvSpPr>
              <a:spLocks noChangeArrowheads="1"/>
            </p:cNvSpPr>
            <p:nvPr/>
          </p:nvSpPr>
          <p:spPr bwMode="auto">
            <a:xfrm>
              <a:off x="3267" y="9448"/>
              <a:ext cx="1977" cy="2230"/>
            </a:xfrm>
            <a:prstGeom prst="flowChartAlternateProcess">
              <a:avLst/>
            </a:prstGeom>
            <a:gradFill rotWithShape="1">
              <a:gsLst>
                <a:gs pos="0">
                  <a:srgbClr val="76475E"/>
                </a:gs>
                <a:gs pos="50000">
                  <a:srgbClr val="FF99CC"/>
                </a:gs>
                <a:gs pos="100000">
                  <a:srgbClr val="76475E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b="1" smtClean="0">
                  <a:solidFill>
                    <a:prstClr val="black"/>
                  </a:solidFill>
                  <a:latin typeface="Arial" charset="0"/>
                  <a:cs typeface="Arial" charset="0"/>
                </a:rPr>
                <a:t>Проведение семинаров и консультаций по вопросам психического и речевого развития детей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39" name="Line 16"/>
            <p:cNvSpPr>
              <a:spLocks noChangeShapeType="1"/>
            </p:cNvSpPr>
            <p:nvPr/>
          </p:nvSpPr>
          <p:spPr bwMode="auto">
            <a:xfrm flipH="1">
              <a:off x="3408" y="7637"/>
              <a:ext cx="706" cy="8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40" name="Line 17"/>
            <p:cNvSpPr>
              <a:spLocks noChangeShapeType="1"/>
            </p:cNvSpPr>
            <p:nvPr/>
          </p:nvSpPr>
          <p:spPr bwMode="auto">
            <a:xfrm>
              <a:off x="4255" y="7637"/>
              <a:ext cx="424" cy="181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grpSp>
        <p:nvGrpSpPr>
          <p:cNvPr id="17412" name="Group 19"/>
          <p:cNvGrpSpPr>
            <a:grpSpLocks noChangeAspect="1"/>
          </p:cNvGrpSpPr>
          <p:nvPr/>
        </p:nvGrpSpPr>
        <p:grpSpPr bwMode="auto">
          <a:xfrm>
            <a:off x="539750" y="1773238"/>
            <a:ext cx="3240088" cy="4914900"/>
            <a:chOff x="2279" y="5686"/>
            <a:chExt cx="3812" cy="5992"/>
          </a:xfrm>
        </p:grpSpPr>
        <p:sp>
          <p:nvSpPr>
            <p:cNvPr id="17423" name="AutoShape 20"/>
            <p:cNvSpPr>
              <a:spLocks noChangeAspect="1" noChangeArrowheads="1"/>
            </p:cNvSpPr>
            <p:nvPr/>
          </p:nvSpPr>
          <p:spPr bwMode="auto">
            <a:xfrm>
              <a:off x="2279" y="5686"/>
              <a:ext cx="3812" cy="5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24" name="Oval 21"/>
            <p:cNvSpPr>
              <a:spLocks noChangeArrowheads="1"/>
            </p:cNvSpPr>
            <p:nvPr/>
          </p:nvSpPr>
          <p:spPr bwMode="auto">
            <a:xfrm>
              <a:off x="2420" y="6243"/>
              <a:ext cx="1553" cy="1115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400" b="1" dirty="0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b="1" dirty="0" smtClean="0">
                  <a:solidFill>
                    <a:srgbClr val="3366FF"/>
                  </a:solidFill>
                  <a:latin typeface="Arial" charset="0"/>
                  <a:cs typeface="Arial" charset="0"/>
                </a:rPr>
                <a:t>Логопед</a:t>
              </a:r>
              <a:endParaRPr lang="ru-RU" dirty="0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25" name="Oval 22"/>
            <p:cNvSpPr>
              <a:spLocks noChangeArrowheads="1"/>
            </p:cNvSpPr>
            <p:nvPr/>
          </p:nvSpPr>
          <p:spPr bwMode="auto">
            <a:xfrm>
              <a:off x="4255" y="6243"/>
              <a:ext cx="1695" cy="1116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b="1" dirty="0" smtClean="0">
                  <a:solidFill>
                    <a:srgbClr val="3366FF"/>
                  </a:solidFill>
                  <a:latin typeface="Arial" charset="0"/>
                  <a:cs typeface="Arial" charset="0"/>
                </a:rPr>
                <a:t>Психолог</a:t>
              </a:r>
              <a:endParaRPr lang="ru-RU" dirty="0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26" name="AutoShape 23"/>
            <p:cNvSpPr>
              <a:spLocks noChangeArrowheads="1"/>
            </p:cNvSpPr>
            <p:nvPr/>
          </p:nvSpPr>
          <p:spPr bwMode="auto">
            <a:xfrm>
              <a:off x="3550" y="5890"/>
              <a:ext cx="1553" cy="279"/>
            </a:xfrm>
            <a:prstGeom prst="curvedDownArrow">
              <a:avLst>
                <a:gd name="adj1" fmla="val 111326"/>
                <a:gd name="adj2" fmla="val 222652"/>
                <a:gd name="adj3" fmla="val 33333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27" name="AutoShape 24"/>
            <p:cNvSpPr>
              <a:spLocks noChangeArrowheads="1"/>
            </p:cNvSpPr>
            <p:nvPr/>
          </p:nvSpPr>
          <p:spPr bwMode="auto">
            <a:xfrm rot="10550771">
              <a:off x="3408" y="7358"/>
              <a:ext cx="1554" cy="279"/>
            </a:xfrm>
            <a:prstGeom prst="curvedDownArrow">
              <a:avLst>
                <a:gd name="adj1" fmla="val 111398"/>
                <a:gd name="adj2" fmla="val 222796"/>
                <a:gd name="adj3" fmla="val 33333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28" name="AutoShape 25"/>
            <p:cNvSpPr>
              <a:spLocks noChangeArrowheads="1"/>
            </p:cNvSpPr>
            <p:nvPr/>
          </p:nvSpPr>
          <p:spPr bwMode="auto">
            <a:xfrm>
              <a:off x="2279" y="8473"/>
              <a:ext cx="2118" cy="744"/>
            </a:xfrm>
            <a:prstGeom prst="flowChartAlternateProcess">
              <a:avLst/>
            </a:prstGeom>
            <a:gradFill rotWithShape="1">
              <a:gsLst>
                <a:gs pos="0">
                  <a:srgbClr val="005E76"/>
                </a:gs>
                <a:gs pos="50000">
                  <a:srgbClr val="00CCFF"/>
                </a:gs>
                <a:gs pos="100000">
                  <a:srgbClr val="005E76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b="1" dirty="0" smtClean="0">
                  <a:solidFill>
                    <a:prstClr val="black"/>
                  </a:solidFill>
                  <a:latin typeface="Arial" charset="0"/>
                  <a:cs typeface="Arial" charset="0"/>
                </a:rPr>
                <a:t>Разработка рекомендаций</a:t>
              </a:r>
              <a:endParaRPr lang="ru-RU" dirty="0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29" name="AutoShape 26"/>
            <p:cNvSpPr>
              <a:spLocks noChangeArrowheads="1"/>
            </p:cNvSpPr>
            <p:nvPr/>
          </p:nvSpPr>
          <p:spPr bwMode="auto">
            <a:xfrm>
              <a:off x="3267" y="9448"/>
              <a:ext cx="1977" cy="2230"/>
            </a:xfrm>
            <a:prstGeom prst="flowChartAlternateProcess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b="1" dirty="0" smtClean="0">
                  <a:solidFill>
                    <a:prstClr val="black"/>
                  </a:solidFill>
                  <a:latin typeface="Arial" charset="0"/>
                  <a:cs typeface="Arial" charset="0"/>
                </a:rPr>
                <a:t>Проведение семинаров и консультаций по вопросам психического и речевого развития детей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30" name="Line 27"/>
            <p:cNvSpPr>
              <a:spLocks noChangeShapeType="1"/>
            </p:cNvSpPr>
            <p:nvPr/>
          </p:nvSpPr>
          <p:spPr bwMode="auto">
            <a:xfrm flipH="1">
              <a:off x="3408" y="7637"/>
              <a:ext cx="706" cy="8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31" name="Line 28"/>
            <p:cNvSpPr>
              <a:spLocks noChangeShapeType="1"/>
            </p:cNvSpPr>
            <p:nvPr/>
          </p:nvSpPr>
          <p:spPr bwMode="auto">
            <a:xfrm>
              <a:off x="4255" y="7637"/>
              <a:ext cx="424" cy="181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grpSp>
        <p:nvGrpSpPr>
          <p:cNvPr id="4" name="Group 29"/>
          <p:cNvGrpSpPr>
            <a:grpSpLocks noChangeAspect="1"/>
          </p:cNvGrpSpPr>
          <p:nvPr/>
        </p:nvGrpSpPr>
        <p:grpSpPr bwMode="auto">
          <a:xfrm>
            <a:off x="1319213" y="2105025"/>
            <a:ext cx="7596187" cy="4519613"/>
            <a:chOff x="1644" y="4831"/>
            <a:chExt cx="4306" cy="6847"/>
          </a:xfrm>
        </p:grpSpPr>
        <p:sp>
          <p:nvSpPr>
            <p:cNvPr id="17414" name="AutoShape 30"/>
            <p:cNvSpPr>
              <a:spLocks noChangeAspect="1" noChangeArrowheads="1"/>
            </p:cNvSpPr>
            <p:nvPr/>
          </p:nvSpPr>
          <p:spPr bwMode="auto">
            <a:xfrm>
              <a:off x="1644" y="4831"/>
              <a:ext cx="3812" cy="5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15" name="Oval 31"/>
            <p:cNvSpPr>
              <a:spLocks noChangeArrowheads="1"/>
            </p:cNvSpPr>
            <p:nvPr/>
          </p:nvSpPr>
          <p:spPr bwMode="auto">
            <a:xfrm>
              <a:off x="2420" y="6243"/>
              <a:ext cx="1553" cy="1115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400" b="1" dirty="0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b="1" dirty="0" smtClean="0">
                  <a:solidFill>
                    <a:srgbClr val="3366FF"/>
                  </a:solidFill>
                  <a:latin typeface="Arial" charset="0"/>
                  <a:cs typeface="Arial" charset="0"/>
                </a:rPr>
                <a:t>             Логопед</a:t>
              </a:r>
              <a:endParaRPr lang="ru-RU" dirty="0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16" name="Oval 32"/>
            <p:cNvSpPr>
              <a:spLocks noChangeArrowheads="1"/>
            </p:cNvSpPr>
            <p:nvPr/>
          </p:nvSpPr>
          <p:spPr bwMode="auto">
            <a:xfrm>
              <a:off x="4255" y="6243"/>
              <a:ext cx="1695" cy="1116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b="1" dirty="0" smtClean="0">
                  <a:solidFill>
                    <a:srgbClr val="3366FF"/>
                  </a:solidFill>
                  <a:latin typeface="Arial" charset="0"/>
                  <a:cs typeface="Arial" charset="0"/>
                </a:rPr>
                <a:t>            Психолог</a:t>
              </a:r>
              <a:endParaRPr lang="ru-RU" dirty="0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17" name="AutoShape 33"/>
            <p:cNvSpPr>
              <a:spLocks noChangeArrowheads="1"/>
            </p:cNvSpPr>
            <p:nvPr/>
          </p:nvSpPr>
          <p:spPr bwMode="auto">
            <a:xfrm>
              <a:off x="3550" y="5890"/>
              <a:ext cx="1553" cy="279"/>
            </a:xfrm>
            <a:prstGeom prst="curvedDownArrow">
              <a:avLst>
                <a:gd name="adj1" fmla="val 111326"/>
                <a:gd name="adj2" fmla="val 222652"/>
                <a:gd name="adj3" fmla="val 33333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18" name="AutoShape 34"/>
            <p:cNvSpPr>
              <a:spLocks noChangeArrowheads="1"/>
            </p:cNvSpPr>
            <p:nvPr/>
          </p:nvSpPr>
          <p:spPr bwMode="auto">
            <a:xfrm rot="10550771">
              <a:off x="3408" y="7358"/>
              <a:ext cx="1554" cy="279"/>
            </a:xfrm>
            <a:prstGeom prst="curvedDownArrow">
              <a:avLst>
                <a:gd name="adj1" fmla="val 111398"/>
                <a:gd name="adj2" fmla="val 222796"/>
                <a:gd name="adj3" fmla="val 33333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19" name="AutoShape 35"/>
            <p:cNvSpPr>
              <a:spLocks noChangeArrowheads="1"/>
            </p:cNvSpPr>
            <p:nvPr/>
          </p:nvSpPr>
          <p:spPr bwMode="auto">
            <a:xfrm>
              <a:off x="2279" y="8473"/>
              <a:ext cx="2118" cy="744"/>
            </a:xfrm>
            <a:prstGeom prst="flowChartAlternateProcess">
              <a:avLst/>
            </a:prstGeom>
            <a:gradFill rotWithShape="1">
              <a:gsLst>
                <a:gs pos="0">
                  <a:srgbClr val="005E76"/>
                </a:gs>
                <a:gs pos="50000">
                  <a:srgbClr val="00CCFF"/>
                </a:gs>
                <a:gs pos="100000">
                  <a:srgbClr val="005E76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b="1" smtClean="0">
                  <a:solidFill>
                    <a:prstClr val="black"/>
                  </a:solidFill>
                  <a:latin typeface="Arial" charset="0"/>
                  <a:cs typeface="Arial" charset="0"/>
                </a:rPr>
                <a:t>Разработка рекомендаций</a:t>
              </a: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20" name="AutoShape 36"/>
            <p:cNvSpPr>
              <a:spLocks noChangeArrowheads="1"/>
            </p:cNvSpPr>
            <p:nvPr/>
          </p:nvSpPr>
          <p:spPr bwMode="auto">
            <a:xfrm>
              <a:off x="3267" y="9448"/>
              <a:ext cx="1977" cy="2230"/>
            </a:xfrm>
            <a:prstGeom prst="flowChartAlternateProcess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b="1" dirty="0" smtClean="0">
                  <a:solidFill>
                    <a:prstClr val="black"/>
                  </a:solidFill>
                  <a:latin typeface="Arial" charset="0"/>
                  <a:cs typeface="Arial" charset="0"/>
                </a:rPr>
                <a:t>Проведение семинаров и консультаций по вопросам психического и речевого развития детей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21" name="Line 37"/>
            <p:cNvSpPr>
              <a:spLocks noChangeShapeType="1"/>
            </p:cNvSpPr>
            <p:nvPr/>
          </p:nvSpPr>
          <p:spPr bwMode="auto">
            <a:xfrm flipH="1">
              <a:off x="3408" y="7637"/>
              <a:ext cx="706" cy="8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22" name="Line 38"/>
            <p:cNvSpPr>
              <a:spLocks noChangeShapeType="1"/>
            </p:cNvSpPr>
            <p:nvPr/>
          </p:nvSpPr>
          <p:spPr bwMode="auto">
            <a:xfrm>
              <a:off x="4255" y="7637"/>
              <a:ext cx="424" cy="181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618789388"/>
      </p:ext>
    </p:extLst>
  </p:cSld>
  <p:clrMapOvr>
    <a:masterClrMapping/>
  </p:clrMapOvr>
  <p:transition advTm="96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88" y="285750"/>
            <a:ext cx="7793037" cy="74771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РЕЗУЛЬТАТИВНОСТЬ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485" name="Прямоугольник 4"/>
          <p:cNvSpPr>
            <a:spLocks noChangeArrowheads="1"/>
          </p:cNvSpPr>
          <p:nvPr/>
        </p:nvSpPr>
        <p:spPr bwMode="auto">
          <a:xfrm>
            <a:off x="755650" y="1773238"/>
            <a:ext cx="7488238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>
                <a:solidFill>
                  <a:srgbClr val="4584D3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Взаимодействие психолога и логопеда способствует эффективным, качественным изменениям в речевом развитии детей, профессиональной подготовке педагогов, росту компетентности родителей в области коррекционной педагогики. В процессе коррекционно-развивающей деятельности необходима своевременная ранняя поддержка ребенка педагогами и родителями, которая позволяет предупредить многие проблемы и вовремя откорректировать их с наименьшими затратами сил. </a:t>
            </a:r>
          </a:p>
        </p:txBody>
      </p:sp>
    </p:spTree>
    <p:extLst>
      <p:ext uri="{BB962C8B-B14F-4D97-AF65-F5344CB8AC3E}">
        <p14:creationId xmlns="" xmlns:p14="http://schemas.microsoft.com/office/powerpoint/2010/main" val="4120445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348</Words>
  <Application>Microsoft Office PowerPoint</Application>
  <PresentationFormat>Экран (4:3)</PresentationFormat>
  <Paragraphs>87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Волна</vt:lpstr>
      <vt:lpstr>1_Волна</vt:lpstr>
      <vt:lpstr>2_Волна</vt:lpstr>
      <vt:lpstr>3_Волна</vt:lpstr>
      <vt:lpstr>4_Волна</vt:lpstr>
      <vt:lpstr>5_Волна</vt:lpstr>
      <vt:lpstr>6_Волна</vt:lpstr>
      <vt:lpstr>7_Волна</vt:lpstr>
      <vt:lpstr>8_Волна</vt:lpstr>
      <vt:lpstr>Слайд 1</vt:lpstr>
      <vt:lpstr>Цель СОВМЕСТНОЙ РАБОТЫ : тесное взаимодействие учителя-логопеда и  психолога в процессе коррекционно-развивающей образовательной деятельности, стимулирующей речевое, познавательное и личностное развитие ребёнка  </vt:lpstr>
      <vt:lpstr>Слайд 3</vt:lpstr>
      <vt:lpstr> - Обследование учащихся и выявление среди них детей, нуждающихся в профилактической и коррекционно-речевой помощи. - Изучение уровня речевого, познавательного, физического развития и индивидуально-типологических особенностей детей, нуждающихся в логопедической поддержке, определение основных направлений и содержание работы с каждым из них. -Систематическое проведение необходимой профилактической и коррекционно-речевой работы с детьми в соответствии с их индивидуальными программами. -Оценка результатов помощи детям и определение степени их речевой готовности к школьному обучению. -Формирование у педагогического коллектива информационной готовности к логопедической работе, оказание им помощи в организации полноценной речевой среды  </vt:lpstr>
      <vt:lpstr>Совместные  НАПРАВЛЕНИЯ РАБОТЫ</vt:lpstr>
      <vt:lpstr>ДИАГНОСТИКА </vt:lpstr>
      <vt:lpstr>ИНТЕГРИРОВАННЫЕ ЗАНЯТИЯ</vt:lpstr>
      <vt:lpstr>КОНСУЛЬТИРОВАНИЕ И ПРОСВЕЩЕНИЕ  ПЕДАГОГОВ и родителей</vt:lpstr>
      <vt:lpstr>РЕЗУЛЬТАТИВНОСТЬ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</cp:revision>
  <dcterms:created xsi:type="dcterms:W3CDTF">2018-10-09T12:34:05Z</dcterms:created>
  <dcterms:modified xsi:type="dcterms:W3CDTF">2018-12-19T05:38:48Z</dcterms:modified>
</cp:coreProperties>
</file>