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90" r:id="rId2"/>
    <p:sldId id="276" r:id="rId3"/>
    <p:sldId id="259" r:id="rId4"/>
    <p:sldId id="257" r:id="rId5"/>
    <p:sldId id="261" r:id="rId6"/>
    <p:sldId id="277" r:id="rId7"/>
    <p:sldId id="280" r:id="rId8"/>
    <p:sldId id="28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7457460D-82AC-464E-8AC9-47D3B8E9E6BB}">
          <p14:sldIdLst>
            <p14:sldId id="290"/>
            <p14:sldId id="291"/>
            <p14:sldId id="256"/>
            <p14:sldId id="276"/>
            <p14:sldId id="258"/>
            <p14:sldId id="259"/>
          </p14:sldIdLst>
        </p14:section>
        <p14:section name="Раздел без заголовка" id="{7B429DD3-E6D0-4A25-8E27-CACAC8C08875}">
          <p14:sldIdLst>
            <p14:sldId id="260"/>
            <p14:sldId id="279"/>
            <p14:sldId id="257"/>
            <p14:sldId id="261"/>
            <p14:sldId id="262"/>
            <p14:sldId id="263"/>
            <p14:sldId id="277"/>
            <p14:sldId id="282"/>
            <p14:sldId id="265"/>
            <p14:sldId id="281"/>
            <p14:sldId id="266"/>
            <p14:sldId id="280"/>
            <p14:sldId id="268"/>
            <p14:sldId id="269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283"/>
            <p14:sldId id="285"/>
            <p14:sldId id="274"/>
            <p14:sldId id="302"/>
            <p14:sldId id="303"/>
            <p14:sldId id="305"/>
            <p14:sldId id="314"/>
            <p14:sldId id="310"/>
            <p14:sldId id="311"/>
            <p14:sldId id="312"/>
            <p14:sldId id="313"/>
            <p14:sldId id="309"/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02" autoAdjust="0"/>
  </p:normalViewPr>
  <p:slideViewPr>
    <p:cSldViewPr>
      <p:cViewPr>
        <p:scale>
          <a:sx n="80" d="100"/>
          <a:sy n="80" d="100"/>
        </p:scale>
        <p:origin x="-2514" y="-6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2969F-24DD-4CB4-865A-0ACB1F91B298}" type="datetimeFigureOut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688C72-F55E-46B8-B826-218732F28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4974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688C72-F55E-46B8-B826-218732F28A2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5818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19850-56FF-488D-8620-2CA7A4E553DF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C7E92-0D70-49D9-8F7F-52A9EA942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477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C33F-CE86-4FBC-9464-1DA4DCA2D4F4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4F71D-3E79-44FA-A523-4FBBB7527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049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CF7B4-3FE2-4AF0-A45D-EBACA9837DC2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1E172-FCC2-4445-80C3-3CED4DD3F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55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4085D-269B-4EF7-A09F-F45346E3AF2D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AC77E-DFAF-4CC8-8AA2-95D9EDD319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306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39073-1BCD-471B-B79D-9D746719BDFE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71E86-E290-4663-8203-6F5BE545E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386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75BAB-C5C6-43C1-9B2C-EE847652A098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4420E-8362-4357-9828-D5CC8A31F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450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F75D-BE9C-44BB-87F1-E70A48B2B050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80D2E-87F4-4DB0-BA05-F6F651CD8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452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92F02-9D67-401D-9923-AA5F06F6F029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94FC8-3BE7-4F34-A6E2-B932D2323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988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CDAB8-C6BB-47CF-8F70-69A28C2D46D3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7F60-4E24-4DEC-ABEB-216FCEC0C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202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5FEC3-9D90-4E3C-835B-D96EFA3C4137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0B6E5-0061-46B6-8EE0-EB69DE8E2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0021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A4156-F469-4DD7-8C20-102F5DEF4D40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AED03-C337-437A-A4E9-3F22AA19B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21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6E125E-2808-4255-A50C-B93CE8799628}" type="datetime1">
              <a:rPr lang="ru-RU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1AAA3-DE08-49DE-9BC2-2EA7A4DD1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700808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ПУТЕШЕСТВИЕ НА ВОЛШЕБНОМ ПАРАВОЗИКЕ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C:\Users\Амина\Desktop\iдд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991" y="3140968"/>
            <a:ext cx="4960848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933976" y="260649"/>
            <a:ext cx="7772400" cy="735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«ДЕТСКИЙ САД «ЛАСТОЧКА» А.КЫЗЫЛ-ОКТЯБРЬ»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8200" y="271330"/>
            <a:ext cx="7772400" cy="724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38200" y="404665"/>
            <a:ext cx="7772400" cy="590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4564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i="1" dirty="0">
                <a:solidFill>
                  <a:srgbClr val="7030A0"/>
                </a:solidFill>
                <a:latin typeface="Comic Sans MS" pitchFamily="66" charset="0"/>
              </a:rPr>
              <a:t>В некотором царстве, в некотором </a:t>
            </a:r>
            <a:r>
              <a:rPr lang="ru-RU" altLang="ru-RU" sz="2800" b="1" i="1" dirty="0" smtClean="0">
                <a:solidFill>
                  <a:srgbClr val="7030A0"/>
                </a:solidFill>
                <a:latin typeface="Comic Sans MS" pitchFamily="66" charset="0"/>
              </a:rPr>
              <a:t>государстве жил-был царь</a:t>
            </a:r>
            <a:endParaRPr lang="ru-RU" dirty="0"/>
          </a:p>
        </p:txBody>
      </p:sp>
      <p:pic>
        <p:nvPicPr>
          <p:cNvPr id="307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916832"/>
            <a:ext cx="2664296" cy="3456384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D5F363-7E47-4017-A9E7-14A019908719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148EFE-D2F7-466B-A206-801B31BFFAF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5936" y="1844824"/>
            <a:ext cx="4968552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2A55-A2B3-44DA-9E24-DDB4A373B12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403690" y="547405"/>
            <a:ext cx="863280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800" b="1" dirty="0">
                <a:solidFill>
                  <a:srgbClr val="7030A0"/>
                </a:solidFill>
                <a:latin typeface="Comic Sans MS" pitchFamily="66" charset="0"/>
              </a:rPr>
              <a:t>Б</a:t>
            </a:r>
            <a:r>
              <a:rPr lang="ru-RU" altLang="ru-RU" sz="3800" b="1" dirty="0" smtClean="0">
                <a:solidFill>
                  <a:srgbClr val="7030A0"/>
                </a:solidFill>
                <a:latin typeface="Comic Sans MS" pitchFamily="66" charset="0"/>
              </a:rPr>
              <a:t>ыла </a:t>
            </a:r>
            <a:r>
              <a:rPr lang="ru-RU" altLang="ru-RU" sz="3800" b="1" dirty="0">
                <a:solidFill>
                  <a:srgbClr val="7030A0"/>
                </a:solidFill>
                <a:latin typeface="Comic Sans MS" pitchFamily="66" charset="0"/>
              </a:rPr>
              <a:t>у него </a:t>
            </a:r>
            <a:r>
              <a:rPr lang="ru-RU" altLang="ru-RU" sz="3800" b="1" dirty="0" smtClean="0">
                <a:solidFill>
                  <a:srgbClr val="7030A0"/>
                </a:solidFill>
                <a:latin typeface="Comic Sans MS" pitchFamily="66" charset="0"/>
              </a:rPr>
              <a:t>дочка </a:t>
            </a:r>
            <a:r>
              <a:rPr lang="ru-RU" altLang="ru-RU" sz="3800" b="1" dirty="0">
                <a:solidFill>
                  <a:srgbClr val="7030A0"/>
                </a:solidFill>
                <a:latin typeface="Comic Sans MS" pitchFamily="66" charset="0"/>
              </a:rPr>
              <a:t>- красавица. </a:t>
            </a:r>
          </a:p>
        </p:txBody>
      </p:sp>
      <p:pic>
        <p:nvPicPr>
          <p:cNvPr id="5" name="Picture 2" descr="C:\Documents and Settings\Администратор\Рабочий стол\0919f36a28bbd5aae47a52dfbe3d334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773841"/>
            <a:ext cx="2016224" cy="4726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5" y="1556792"/>
            <a:ext cx="398444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59414" y="2276872"/>
            <a:ext cx="220183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И жених у нее был смелый и сильный,  звали его Иван Царевич.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36023-7E6B-409A-842A-3D67005141E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8575" y="188640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solidFill>
                  <a:srgbClr val="7030A0"/>
                </a:solidFill>
                <a:latin typeface="Comic Sans MS" pitchFamily="66" charset="0"/>
              </a:rPr>
              <a:t>Отправился Иван Царевич </a:t>
            </a:r>
            <a:r>
              <a:rPr lang="ru-RU" altLang="ru-RU" b="1" i="1" dirty="0" smtClean="0">
                <a:solidFill>
                  <a:srgbClr val="7030A0"/>
                </a:solidFill>
                <a:latin typeface="Comic Sans MS" pitchFamily="66" charset="0"/>
              </a:rPr>
              <a:t>искать Царскую дочь. </a:t>
            </a:r>
            <a:endParaRPr lang="ru-RU" altLang="ru-RU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5334" y="1340768"/>
            <a:ext cx="3920802" cy="537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29622" y="2132856"/>
            <a:ext cx="25922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400" b="1" i="1" dirty="0">
                <a:solidFill>
                  <a:srgbClr val="7030A0"/>
                </a:solidFill>
                <a:latin typeface="Comic Sans MS" pitchFamily="66" charset="0"/>
              </a:rPr>
              <a:t>Дорога дальняя. Трудно без друзей.</a:t>
            </a:r>
          </a:p>
          <a:p>
            <a:pPr lvl="0" algn="ctr"/>
            <a:r>
              <a:rPr lang="ru-RU" altLang="ru-RU" sz="2400" b="1" i="1" dirty="0">
                <a:solidFill>
                  <a:srgbClr val="7030A0"/>
                </a:solidFill>
                <a:latin typeface="Comic Sans MS" pitchFamily="66" charset="0"/>
              </a:rPr>
              <a:t> Кто поможет найти Царскую дочь? </a:t>
            </a:r>
          </a:p>
          <a:p>
            <a:pPr lvl="0" algn="ctr"/>
            <a:r>
              <a:rPr lang="ru-RU" altLang="ru-RU" sz="2400" b="1" i="1" dirty="0" smtClean="0">
                <a:solidFill>
                  <a:srgbClr val="7030A0"/>
                </a:solidFill>
                <a:latin typeface="Comic Sans MS" pitchFamily="66" charset="0"/>
              </a:rPr>
              <a:t>Ребята, давайте мы поможем Иван Царевичу!? </a:t>
            </a:r>
            <a:endParaRPr lang="ru-RU" altLang="ru-RU" sz="2400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A7CF04-A970-4DC9-BA56-E08E80F9846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142875" y="260648"/>
            <a:ext cx="90011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solidFill>
                  <a:srgbClr val="7030A0"/>
                </a:solidFill>
                <a:latin typeface="Comic Sans MS" pitchFamily="66" charset="0"/>
              </a:rPr>
              <a:t>Едет день, едет два. </a:t>
            </a:r>
            <a:r>
              <a:rPr lang="ru-RU" altLang="ru-RU" b="1" i="1" dirty="0" smtClean="0">
                <a:solidFill>
                  <a:srgbClr val="7030A0"/>
                </a:solidFill>
                <a:latin typeface="Comic Sans MS" pitchFamily="66" charset="0"/>
              </a:rPr>
              <a:t>Увидел избушку </a:t>
            </a:r>
            <a:endParaRPr lang="ru-RU" altLang="ru-RU" b="1" i="1" dirty="0">
              <a:solidFill>
                <a:srgbClr val="7030A0"/>
              </a:solidFill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i="1" dirty="0">
                <a:solidFill>
                  <a:srgbClr val="7030A0"/>
                </a:solidFill>
                <a:latin typeface="Comic Sans MS" pitchFamily="66" charset="0"/>
              </a:rPr>
              <a:t>на курьих ножках.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060575"/>
            <a:ext cx="2653680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1988841"/>
            <a:ext cx="403244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 altLang="ru-RU" sz="5400" b="1" i="1" dirty="0" smtClean="0">
                <a:solidFill>
                  <a:srgbClr val="7030A0"/>
                </a:solidFill>
                <a:latin typeface="Comic Sans MS" pitchFamily="66" charset="0"/>
              </a:rPr>
              <a:t>1-ое задание:</a:t>
            </a:r>
            <a:endParaRPr lang="ru-RU" altLang="ru-RU" sz="5400" dirty="0" smtClean="0"/>
          </a:p>
        </p:txBody>
      </p:sp>
      <p:sp>
        <p:nvSpPr>
          <p:cNvPr id="15363" name="Объект 7"/>
          <p:cNvSpPr>
            <a:spLocks noGrp="1"/>
          </p:cNvSpPr>
          <p:nvPr>
            <p:ph idx="1"/>
          </p:nvPr>
        </p:nvSpPr>
        <p:spPr>
          <a:xfrm>
            <a:off x="457200" y="2060848"/>
            <a:ext cx="8435280" cy="4065315"/>
          </a:xfrm>
        </p:spPr>
        <p:txBody>
          <a:bodyPr/>
          <a:lstStyle/>
          <a:p>
            <a:pPr marL="0" indent="0">
              <a:buNone/>
            </a:pPr>
            <a:endParaRPr lang="ru-RU" altLang="ru-RU" sz="40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altLang="ru-RU" sz="2400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altLang="ru-RU" sz="2400" dirty="0" smtClean="0"/>
          </a:p>
        </p:txBody>
      </p:sp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F5F813B-2074-45E2-8755-450369C86D3E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01A846-866B-45D9-BB2A-3CB8BBFA5A5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3627542"/>
            <a:ext cx="2448272" cy="2753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623128" y="2492895"/>
            <a:ext cx="3456384" cy="115057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9932" y="4562625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755660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3200" b="1" i="1" dirty="0">
                <a:solidFill>
                  <a:srgbClr val="7030A0"/>
                </a:solidFill>
                <a:latin typeface="Comic Sans MS" pitchFamily="66" charset="0"/>
              </a:rPr>
              <a:t>П</a:t>
            </a:r>
            <a:r>
              <a:rPr lang="ru-RU" altLang="ru-RU" sz="3200" b="1" i="1" dirty="0" smtClean="0">
                <a:solidFill>
                  <a:srgbClr val="7030A0"/>
                </a:solidFill>
                <a:latin typeface="Comic Sans MS" pitchFamily="66" charset="0"/>
              </a:rPr>
              <a:t>остроить красивый дом</a:t>
            </a:r>
            <a:endParaRPr lang="ru-RU" altLang="ru-RU" sz="3200" b="1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/>
          <a:lstStyle/>
          <a:p>
            <a:pPr lvl="0"/>
            <a:r>
              <a:rPr lang="ru-RU" altLang="ru-RU" sz="5400" b="1" i="1" dirty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ru-RU" altLang="ru-RU" sz="5400" b="1" i="1" dirty="0" smtClean="0">
                <a:solidFill>
                  <a:srgbClr val="7030A0"/>
                </a:solidFill>
                <a:latin typeface="Comic Sans MS" pitchFamily="66" charset="0"/>
              </a:rPr>
              <a:t>-е </a:t>
            </a:r>
            <a:r>
              <a:rPr lang="ru-RU" altLang="ru-RU" sz="5400" b="1" i="1" dirty="0">
                <a:solidFill>
                  <a:srgbClr val="7030A0"/>
                </a:solidFill>
                <a:latin typeface="Comic Sans MS" pitchFamily="66" charset="0"/>
              </a:rPr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435280" cy="4425355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altLang="ru-RU" dirty="0"/>
          </a:p>
          <a:p>
            <a:pPr marL="0" indent="0" algn="ctr">
              <a:buNone/>
            </a:pPr>
            <a:endParaRPr lang="ru-RU" altLang="ru-RU" b="1" i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altLang="ru-RU" b="1" i="1" dirty="0" smtClean="0">
                <a:solidFill>
                  <a:srgbClr val="7030A0"/>
                </a:solidFill>
                <a:latin typeface="Comic Sans MS" pitchFamily="66" charset="0"/>
              </a:rPr>
              <a:t>Собрать нарядные бусы 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14085D-269B-4EF7-A09F-F45346E3AF2D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AC77E-DFAF-4CC8-8AA2-95D9EDD3192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571767" y="3323410"/>
            <a:ext cx="1548172" cy="1318532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435863" y="2420888"/>
            <a:ext cx="1368152" cy="136815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5" y="2158937"/>
            <a:ext cx="1180565" cy="1237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4788024" y="2132856"/>
            <a:ext cx="1728192" cy="1656184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7491987" y="4295777"/>
            <a:ext cx="1331640" cy="1077437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951206" y="2591591"/>
            <a:ext cx="7372539" cy="3408376"/>
          </a:xfrm>
          <a:custGeom>
            <a:avLst/>
            <a:gdLst>
              <a:gd name="connsiteX0" fmla="*/ 188662 w 7372539"/>
              <a:gd name="connsiteY0" fmla="*/ 3170382 h 3408376"/>
              <a:gd name="connsiteX1" fmla="*/ 100980 w 7372539"/>
              <a:gd name="connsiteY1" fmla="*/ 1729888 h 3408376"/>
              <a:gd name="connsiteX2" fmla="*/ 1416213 w 7372539"/>
              <a:gd name="connsiteY2" fmla="*/ 502338 h 3408376"/>
              <a:gd name="connsiteX3" fmla="*/ 3595742 w 7372539"/>
              <a:gd name="connsiteY3" fmla="*/ 1297 h 3408376"/>
              <a:gd name="connsiteX4" fmla="*/ 5812849 w 7372539"/>
              <a:gd name="connsiteY4" fmla="*/ 627598 h 3408376"/>
              <a:gd name="connsiteX5" fmla="*/ 7328498 w 7372539"/>
              <a:gd name="connsiteY5" fmla="*/ 2030513 h 3408376"/>
              <a:gd name="connsiteX6" fmla="*/ 6551884 w 7372539"/>
              <a:gd name="connsiteY6" fmla="*/ 3258064 h 3408376"/>
              <a:gd name="connsiteX7" fmla="*/ 2518504 w 7372539"/>
              <a:gd name="connsiteY7" fmla="*/ 3408376 h 3408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539" h="3408376">
                <a:moveTo>
                  <a:pt x="188662" y="3170382"/>
                </a:moveTo>
                <a:cubicBezTo>
                  <a:pt x="42525" y="2672472"/>
                  <a:pt x="-103612" y="2174562"/>
                  <a:pt x="100980" y="1729888"/>
                </a:cubicBezTo>
                <a:cubicBezTo>
                  <a:pt x="305572" y="1285214"/>
                  <a:pt x="833753" y="790436"/>
                  <a:pt x="1416213" y="502338"/>
                </a:cubicBezTo>
                <a:cubicBezTo>
                  <a:pt x="1998673" y="214239"/>
                  <a:pt x="2862969" y="-19580"/>
                  <a:pt x="3595742" y="1297"/>
                </a:cubicBezTo>
                <a:cubicBezTo>
                  <a:pt x="4328515" y="22174"/>
                  <a:pt x="5190723" y="289395"/>
                  <a:pt x="5812849" y="627598"/>
                </a:cubicBezTo>
                <a:cubicBezTo>
                  <a:pt x="6434975" y="965801"/>
                  <a:pt x="7205325" y="1592102"/>
                  <a:pt x="7328498" y="2030513"/>
                </a:cubicBezTo>
                <a:cubicBezTo>
                  <a:pt x="7451671" y="2468924"/>
                  <a:pt x="7353550" y="3028420"/>
                  <a:pt x="6551884" y="3258064"/>
                </a:cubicBezTo>
                <a:cubicBezTo>
                  <a:pt x="5750218" y="3487708"/>
                  <a:pt x="3854614" y="3281028"/>
                  <a:pt x="2518504" y="340837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>
            <a:off x="7161558" y="2820492"/>
            <a:ext cx="660858" cy="16635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6901841" y="3294345"/>
            <a:ext cx="1014611" cy="751562"/>
          </a:xfrm>
          <a:custGeom>
            <a:avLst/>
            <a:gdLst>
              <a:gd name="connsiteX0" fmla="*/ 0 w 1014611"/>
              <a:gd name="connsiteY0" fmla="*/ 0 h 751562"/>
              <a:gd name="connsiteX1" fmla="*/ 1014608 w 1014611"/>
              <a:gd name="connsiteY1" fmla="*/ 751562 h 751562"/>
              <a:gd name="connsiteX2" fmla="*/ 0 w 1014611"/>
              <a:gd name="connsiteY2" fmla="*/ 0 h 7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4611" h="751562">
                <a:moveTo>
                  <a:pt x="0" y="0"/>
                </a:moveTo>
                <a:lnTo>
                  <a:pt x="1014608" y="751562"/>
                </a:lnTo>
                <a:cubicBezTo>
                  <a:pt x="1016696" y="751562"/>
                  <a:pt x="0" y="0"/>
                  <a:pt x="0" y="0"/>
                </a:cubicBezTo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94070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92" y="188640"/>
            <a:ext cx="9073008" cy="1143000"/>
          </a:xfrm>
        </p:spPr>
        <p:txBody>
          <a:bodyPr/>
          <a:lstStyle/>
          <a:p>
            <a:r>
              <a:rPr lang="ru-RU" altLang="ru-RU" sz="3200" b="1" i="1" dirty="0" smtClean="0">
                <a:solidFill>
                  <a:srgbClr val="7030A0"/>
                </a:solidFill>
                <a:latin typeface="Comic Sans MS" pitchFamily="66" charset="0"/>
              </a:rPr>
              <a:t>Все задания выполнил Иван Царевич.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3744416" cy="453650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14085D-269B-4EF7-A09F-F45346E3AF2D}" type="datetime1">
              <a:rPr lang="ru-RU" smtClean="0"/>
              <a:pPr>
                <a:defRPr/>
              </a:pPr>
              <a:t>11.01.2019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AC77E-DFAF-4CC8-8AA2-95D9EDD3192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988840"/>
            <a:ext cx="38884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i="1" dirty="0" smtClean="0">
                <a:solidFill>
                  <a:srgbClr val="7030A0"/>
                </a:solidFill>
                <a:latin typeface="Comic Sans MS" pitchFamily="66" charset="0"/>
              </a:rPr>
              <a:t>Показали </a:t>
            </a:r>
            <a:r>
              <a:rPr lang="ru-RU" sz="4200" b="1" i="1" dirty="0">
                <a:solidFill>
                  <a:srgbClr val="7030A0"/>
                </a:solidFill>
                <a:latin typeface="Comic Sans MS" pitchFamily="66" charset="0"/>
              </a:rPr>
              <a:t>Лесные звери </a:t>
            </a:r>
            <a:r>
              <a:rPr lang="ru-RU" sz="4200" b="1" i="1" dirty="0" smtClean="0">
                <a:solidFill>
                  <a:srgbClr val="7030A0"/>
                </a:solidFill>
                <a:latin typeface="Comic Sans MS" pitchFamily="66" charset="0"/>
              </a:rPr>
              <a:t>куда </a:t>
            </a:r>
            <a:r>
              <a:rPr lang="ru-RU" sz="4200" b="1" i="1" dirty="0">
                <a:solidFill>
                  <a:srgbClr val="7030A0"/>
                </a:solidFill>
                <a:latin typeface="Comic Sans MS" pitchFamily="66" charset="0"/>
              </a:rPr>
              <a:t>буйные ветры Царскую дочь унесли</a:t>
            </a:r>
            <a:r>
              <a:rPr lang="ru-RU" sz="4200" b="1" i="1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ru-RU" sz="4200" dirty="0"/>
          </a:p>
        </p:txBody>
      </p:sp>
    </p:spTree>
    <p:extLst>
      <p:ext uri="{BB962C8B-B14F-4D97-AF65-F5344CB8AC3E}">
        <p14:creationId xmlns="" xmlns:p14="http://schemas.microsoft.com/office/powerpoint/2010/main" val="885458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ь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</TotalTime>
  <Words>124</Words>
  <Application>Microsoft Office PowerPoint</Application>
  <PresentationFormat>Экран (4:3)</PresentationFormat>
  <Paragraphs>36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Зелень 1</vt:lpstr>
      <vt:lpstr>ПУТЕШЕСТВИЕ НА ВОЛШЕБНОМ ПАРАВОЗИКЕ</vt:lpstr>
      <vt:lpstr>В некотором царстве, в некотором государстве жил-был царь</vt:lpstr>
      <vt:lpstr>Слайд 3</vt:lpstr>
      <vt:lpstr>Слайд 4</vt:lpstr>
      <vt:lpstr>Слайд 5</vt:lpstr>
      <vt:lpstr>1-ое задание:</vt:lpstr>
      <vt:lpstr>2-е задание:</vt:lpstr>
      <vt:lpstr>Все задания выполнил Иван Царевич.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сказочной стране</dc:title>
  <dc:creator>ivantsyukh@mail.ru</dc:creator>
  <cp:lastModifiedBy>Позитроника</cp:lastModifiedBy>
  <cp:revision>13</cp:revision>
  <dcterms:created xsi:type="dcterms:W3CDTF">2012-11-04T16:07:08Z</dcterms:created>
  <dcterms:modified xsi:type="dcterms:W3CDTF">2019-01-11T13:05:02Z</dcterms:modified>
  <cp:category>шаблоны к Powerpoint</cp:category>
</cp:coreProperties>
</file>