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63" r:id="rId3"/>
    <p:sldId id="264" r:id="rId4"/>
    <p:sldId id="265" r:id="rId5"/>
    <p:sldId id="266" r:id="rId6"/>
    <p:sldId id="267" r:id="rId7"/>
    <p:sldId id="268" r:id="rId8"/>
    <p:sldId id="273" r:id="rId9"/>
    <p:sldId id="274" r:id="rId10"/>
    <p:sldId id="275" r:id="rId11"/>
    <p:sldId id="276" r:id="rId12"/>
    <p:sldId id="269" r:id="rId13"/>
    <p:sldId id="270" r:id="rId14"/>
    <p:sldId id="258" r:id="rId15"/>
    <p:sldId id="271" r:id="rId16"/>
    <p:sldId id="272" r:id="rId17"/>
    <p:sldId id="278" r:id="rId18"/>
    <p:sldId id="277" r:id="rId19"/>
    <p:sldId id="279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110" d="100"/>
          <a:sy n="110" d="100"/>
        </p:scale>
        <p:origin x="594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27775235-F738-4652-82CD-C08CCF4E85D3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E389369-2CD7-43AB-BBD9-484733BFD5DC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2225561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75235-F738-4652-82CD-C08CCF4E85D3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89369-2CD7-43AB-BBD9-484733BFD5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6692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75235-F738-4652-82CD-C08CCF4E85D3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89369-2CD7-43AB-BBD9-484733BFD5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23100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75235-F738-4652-82CD-C08CCF4E85D3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89369-2CD7-43AB-BBD9-484733BFD5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58951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27775235-F738-4652-82CD-C08CCF4E85D3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BE389369-2CD7-43AB-BBD9-484733BFD5DC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2111768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75235-F738-4652-82CD-C08CCF4E85D3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89369-2CD7-43AB-BBD9-484733BFD5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8176971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75235-F738-4652-82CD-C08CCF4E85D3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89369-2CD7-43AB-BBD9-484733BFD5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7385295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75235-F738-4652-82CD-C08CCF4E85D3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89369-2CD7-43AB-BBD9-484733BFD5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4748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75235-F738-4652-82CD-C08CCF4E85D3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89369-2CD7-43AB-BBD9-484733BFD5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5965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27775235-F738-4652-82CD-C08CCF4E85D3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BE389369-2CD7-43AB-BBD9-484733BFD5D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91016372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27775235-F738-4652-82CD-C08CCF4E85D3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BE389369-2CD7-43AB-BBD9-484733BFD5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6906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27775235-F738-4652-82CD-C08CCF4E85D3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BE389369-2CD7-43AB-BBD9-484733BFD5D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40298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allday.ru/uploads/posts/2009-11/1258964921_professii-500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http://allday.ru/uploads/posts/2009-11/1258964921_professii-500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9079" y="2003420"/>
            <a:ext cx="5651046" cy="4238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56097" y="483638"/>
            <a:ext cx="7232337" cy="1827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59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4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5432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9829" y="1341119"/>
            <a:ext cx="10615748" cy="5782491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Skater = skate + </a:t>
            </a:r>
            <a:r>
              <a:rPr lang="en-US" sz="6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er</a:t>
            </a:r>
            <a:r>
              <a:rPr lang="en-US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swimmer = swim + </a:t>
            </a:r>
            <a:r>
              <a:rPr lang="en-US" sz="6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er</a:t>
            </a:r>
            <a:r>
              <a:rPr lang="en-US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baker = bake + </a:t>
            </a:r>
            <a:r>
              <a:rPr lang="en-US" sz="6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Er</a:t>
            </a:r>
            <a:r>
              <a:rPr lang="en-US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banker = Bank + </a:t>
            </a:r>
            <a:r>
              <a:rPr lang="en-US" sz="6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er</a:t>
            </a:r>
            <a:r>
              <a:rPr lang="en-US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0739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3680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9421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3329" y="298767"/>
            <a:ext cx="4545342" cy="6063933"/>
          </a:xfrm>
        </p:spPr>
      </p:pic>
    </p:spTree>
    <p:extLst>
      <p:ext uri="{BB962C8B-B14F-4D97-AF65-F5344CB8AC3E}">
        <p14:creationId xmlns:p14="http://schemas.microsoft.com/office/powerpoint/2010/main" val="3549236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.yimg.com/uu/api/res/1.2/FfwkVKnFsfhDntG9htCX6A--/aD0xMDI0O3c9MjA0ODtzbT0xO2FwcGlkPXl0YWNoeW9u/http:/media.zenfs.com/en-US/homerun/harper_s_bazaar_391/6a80e41198a0e1a8c0d3dbcee3a91d51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4927" y="804068"/>
            <a:ext cx="10499725" cy="5249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6884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Match them:</a:t>
            </a:r>
            <a:endParaRPr lang="ru-RU" sz="28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5015957"/>
              </p:ext>
            </p:extLst>
          </p:nvPr>
        </p:nvGraphicFramePr>
        <p:xfrm>
          <a:off x="1036320" y="1297574"/>
          <a:ext cx="10196830" cy="4607928"/>
        </p:xfrm>
        <a:graphic>
          <a:graphicData uri="http://schemas.openxmlformats.org/drawingml/2006/table">
            <a:tbl>
              <a:tblPr firstRow="1" firstCol="1" bandRow="1"/>
              <a:tblGrid>
                <a:gridCol w="5098415"/>
                <a:gridCol w="5098415"/>
              </a:tblGrid>
              <a:tr h="767988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David’s wife’s name is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+mj-lt"/>
                        <a:buAutoNum type="alphaLcParenR"/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Mercedes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767988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4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 </a:t>
                      </a:r>
                      <a:r>
                        <a:rPr lang="en-US" sz="24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His </a:t>
                      </a: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daughter’s name is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+mj-lt"/>
                        <a:buAutoNum type="alphaLcParenR"/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 good father and a good husband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767988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4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 </a:t>
                      </a:r>
                      <a:r>
                        <a:rPr lang="en-US" sz="24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David </a:t>
                      </a: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+mj-lt"/>
                        <a:buAutoNum type="alphaLcParenR"/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football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767988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4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 </a:t>
                      </a:r>
                      <a:r>
                        <a:rPr lang="en-US" sz="24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His </a:t>
                      </a:r>
                      <a:r>
                        <a:rPr lang="en-US" sz="2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favourite</a:t>
                      </a: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car is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+mj-lt"/>
                        <a:buAutoNum type="alphaLcParenR"/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Victoria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767988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4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 </a:t>
                      </a:r>
                      <a:r>
                        <a:rPr lang="en-US" sz="24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David’s </a:t>
                      </a: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first love is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+mj-lt"/>
                        <a:buAutoNum type="alphaLcParenR"/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Harper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767988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4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6. </a:t>
                      </a:r>
                      <a:r>
                        <a:rPr lang="en-US" sz="24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David’s </a:t>
                      </a: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second love is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+mj-lt"/>
                        <a:buAutoNum type="alphaLcParenR"/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cars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06081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844248"/>
              </p:ext>
            </p:extLst>
          </p:nvPr>
        </p:nvGraphicFramePr>
        <p:xfrm>
          <a:off x="2539014" y="736847"/>
          <a:ext cx="7812347" cy="5015885"/>
        </p:xfrm>
        <a:graphic>
          <a:graphicData uri="http://schemas.openxmlformats.org/drawingml/2006/table">
            <a:tbl>
              <a:tblPr firstRow="1" firstCol="1" bandRow="1"/>
              <a:tblGrid>
                <a:gridCol w="595780"/>
                <a:gridCol w="573926"/>
                <a:gridCol w="576354"/>
                <a:gridCol w="584449"/>
                <a:gridCol w="618447"/>
                <a:gridCol w="603066"/>
                <a:gridCol w="630591"/>
                <a:gridCol w="630591"/>
                <a:gridCol w="603876"/>
                <a:gridCol w="603876"/>
                <a:gridCol w="603876"/>
                <a:gridCol w="602257"/>
                <a:gridCol w="585258"/>
              </a:tblGrid>
              <a:tr h="716555">
                <a:tc gridSpan="6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2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US" sz="26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2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2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2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2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2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2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2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6555">
                <a:tc rowSpan="2" gridSpan="5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2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US" sz="26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2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2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2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2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2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2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2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16555">
                <a:tc gridSpan="5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2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US" sz="26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2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2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2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2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2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2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2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6555">
                <a:tc gridSpan="3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2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US" sz="26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2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2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2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2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2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2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2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2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2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716555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US" sz="26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2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2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2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2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2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2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2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2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2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2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16555">
                <a:tc gridSpan="4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2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US" sz="26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2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2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2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2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2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2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2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2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16555">
                <a:tc gridSpan="6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2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US" sz="26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2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2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2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2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2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2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23151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3766" y="577049"/>
            <a:ext cx="12003162" cy="5468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6308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3475437"/>
              </p:ext>
            </p:extLst>
          </p:nvPr>
        </p:nvGraphicFramePr>
        <p:xfrm>
          <a:off x="3622092" y="1038683"/>
          <a:ext cx="7173153" cy="5113542"/>
        </p:xfrm>
        <a:graphic>
          <a:graphicData uri="http://schemas.openxmlformats.org/drawingml/2006/table">
            <a:tbl>
              <a:tblPr firstRow="1" firstCol="1" bandRow="1"/>
              <a:tblGrid>
                <a:gridCol w="547035"/>
                <a:gridCol w="526967"/>
                <a:gridCol w="529197"/>
                <a:gridCol w="536630"/>
                <a:gridCol w="567847"/>
                <a:gridCol w="553725"/>
                <a:gridCol w="578996"/>
                <a:gridCol w="578996"/>
                <a:gridCol w="554468"/>
                <a:gridCol w="554468"/>
                <a:gridCol w="554468"/>
                <a:gridCol w="552982"/>
                <a:gridCol w="537374"/>
              </a:tblGrid>
              <a:tr h="730506">
                <a:tc gridSpan="6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US" sz="1870" b="1" i="1" baseline="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870" b="1" i="1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</a:t>
                      </a:r>
                      <a:endParaRPr lang="ru-RU" sz="1870" b="1" i="1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0506">
                <a:tc rowSpan="2" gridSpan="5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US" sz="1870" b="1" i="1" baseline="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870" b="1" i="1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 </a:t>
                      </a:r>
                      <a:endParaRPr lang="ru-RU" sz="1870" b="1" i="1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30506">
                <a:tc gridSpan="5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US" sz="1870" b="1" i="1" baseline="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870" b="1" i="1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 </a:t>
                      </a:r>
                      <a:endParaRPr lang="ru-RU" sz="1870" b="1" i="1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0506">
                <a:tc gridSpan="3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US" sz="1870" b="1" i="1" baseline="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870" b="1" i="1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  </a:t>
                      </a:r>
                      <a:endParaRPr lang="ru-RU" sz="1870" b="1" i="1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730506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US" sz="1870" b="1" i="1" baseline="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870" b="1" i="1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  </a:t>
                      </a:r>
                      <a:endParaRPr lang="ru-RU" sz="1870" b="1" i="1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30506">
                <a:tc gridSpan="4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US" sz="1870" b="1" i="1" baseline="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870" b="1" i="1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 </a:t>
                      </a:r>
                      <a:endParaRPr lang="ru-RU" sz="1870" b="1" i="1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30506">
                <a:tc gridSpan="6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US" sz="1870" b="1" i="1" baseline="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870" b="1" i="1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 </a:t>
                      </a:r>
                      <a:endParaRPr lang="ru-RU" sz="1870" b="1" i="1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074" name="Picture 2" descr="http://foto.fastimagess.ru/img-q5y5x5n4g40414y5r4f4i416w5s5f4a4v2w5q4/uploads/images/2016/04/15/img_5710aed32330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5385" y="555733"/>
            <a:ext cx="3922624" cy="2542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3618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2.infourok.ru/uploads/ex/0b70/0007e727-1895111b/640/img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9802" y="753938"/>
            <a:ext cx="7133499" cy="5350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1928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4228" y="621574"/>
            <a:ext cx="7663543" cy="5747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4987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9988" y="1003663"/>
            <a:ext cx="6932023" cy="5199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5820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4686" y="713014"/>
            <a:ext cx="7242628" cy="5431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7453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1908" y="819150"/>
            <a:ext cx="6959600" cy="521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2736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8240" y="678180"/>
            <a:ext cx="7335520" cy="5501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6482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5091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502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TM10001106[[fn=Эмблема]]</Template>
  <TotalTime>295</TotalTime>
  <Words>110</Words>
  <Application>Microsoft Office PowerPoint</Application>
  <PresentationFormat>Широкоэкранный</PresentationFormat>
  <Paragraphs>192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6" baseType="lpstr">
      <vt:lpstr>Arial</vt:lpstr>
      <vt:lpstr>Calibri</vt:lpstr>
      <vt:lpstr>Corbel</vt:lpstr>
      <vt:lpstr>Gill Sans MT</vt:lpstr>
      <vt:lpstr>Impact</vt:lpstr>
      <vt:lpstr>Times New Roman</vt:lpstr>
      <vt:lpstr>Badge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Skater = skate + er swimmer = swim + er baker = bake + Er banker = Bank + er  </vt:lpstr>
      <vt:lpstr>Презентация PowerPoint</vt:lpstr>
      <vt:lpstr>Презентация PowerPoint</vt:lpstr>
      <vt:lpstr>Презентация PowerPoint</vt:lpstr>
      <vt:lpstr>Презентация PowerPoint</vt:lpstr>
      <vt:lpstr>Match them: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18</cp:revision>
  <dcterms:created xsi:type="dcterms:W3CDTF">2017-09-25T09:26:08Z</dcterms:created>
  <dcterms:modified xsi:type="dcterms:W3CDTF">2017-10-12T06:25:28Z</dcterms:modified>
</cp:coreProperties>
</file>