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4" r:id="rId3"/>
    <p:sldId id="266" r:id="rId4"/>
    <p:sldId id="267" r:id="rId5"/>
    <p:sldId id="259" r:id="rId6"/>
    <p:sldId id="258" r:id="rId7"/>
    <p:sldId id="268" r:id="rId8"/>
    <p:sldId id="261" r:id="rId9"/>
    <p:sldId id="263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1244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6E2562-F336-43D3-8C0D-BC865AEB60E0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ABAEA4E-3BB0-4CC6-80F4-BF693248A450}">
      <dgm:prSet/>
      <dgm:spPr/>
      <dgm:t>
        <a:bodyPr/>
        <a:lstStyle/>
        <a:p>
          <a:pPr rtl="0"/>
          <a:r>
            <a:rPr lang="ru-RU" b="0" dirty="0" smtClean="0">
              <a:solidFill>
                <a:schemeClr val="tx2">
                  <a:lumMod val="10000"/>
                </a:schemeClr>
              </a:solidFill>
            </a:rPr>
            <a:t>                                                   ПОДВЕДЁМ ИТОГИ</a:t>
          </a:r>
          <a:endParaRPr lang="ru-RU" b="0" dirty="0">
            <a:solidFill>
              <a:schemeClr val="tx2">
                <a:lumMod val="10000"/>
              </a:schemeClr>
            </a:solidFill>
          </a:endParaRPr>
        </a:p>
      </dgm:t>
    </dgm:pt>
    <dgm:pt modelId="{004F36B3-6C77-499C-AF65-A8C0225446B0}" type="parTrans" cxnId="{E5A73B7E-B4A8-4192-ACDD-3D3C4DD58580}">
      <dgm:prSet/>
      <dgm:spPr/>
      <dgm:t>
        <a:bodyPr/>
        <a:lstStyle/>
        <a:p>
          <a:endParaRPr lang="ru-RU"/>
        </a:p>
      </dgm:t>
    </dgm:pt>
    <dgm:pt modelId="{8E84784D-D5B3-414E-8530-F1B72F0E51C2}" type="sibTrans" cxnId="{E5A73B7E-B4A8-4192-ACDD-3D3C4DD58580}">
      <dgm:prSet/>
      <dgm:spPr/>
      <dgm:t>
        <a:bodyPr/>
        <a:lstStyle/>
        <a:p>
          <a:endParaRPr lang="ru-RU"/>
        </a:p>
      </dgm:t>
    </dgm:pt>
    <dgm:pt modelId="{180C6B52-AD17-4617-A95E-3EEA20A1DFCD}">
      <dgm:prSet/>
      <dgm:spPr/>
      <dgm:t>
        <a:bodyPr/>
        <a:lstStyle/>
        <a:p>
          <a:pPr rtl="0"/>
          <a:r>
            <a:rPr lang="ru-RU" dirty="0" smtClean="0">
              <a:solidFill>
                <a:srgbClr val="C00000"/>
              </a:solidFill>
            </a:rPr>
            <a:t>                                                                 МОЛОДЦЫ!</a:t>
          </a:r>
          <a:endParaRPr lang="ru-RU" dirty="0">
            <a:solidFill>
              <a:srgbClr val="C00000"/>
            </a:solidFill>
          </a:endParaRPr>
        </a:p>
      </dgm:t>
    </dgm:pt>
    <dgm:pt modelId="{B0F7D45E-C9EB-41B5-842A-2CCCE924DA9F}" type="parTrans" cxnId="{B783707F-91E2-4A2B-A8E9-466502FE8ED5}">
      <dgm:prSet/>
      <dgm:spPr/>
      <dgm:t>
        <a:bodyPr/>
        <a:lstStyle/>
        <a:p>
          <a:endParaRPr lang="ru-RU"/>
        </a:p>
      </dgm:t>
    </dgm:pt>
    <dgm:pt modelId="{9998A061-54E0-4DE9-836F-DB94EEE005D5}" type="sibTrans" cxnId="{B783707F-91E2-4A2B-A8E9-466502FE8ED5}">
      <dgm:prSet/>
      <dgm:spPr/>
      <dgm:t>
        <a:bodyPr/>
        <a:lstStyle/>
        <a:p>
          <a:endParaRPr lang="ru-RU"/>
        </a:p>
      </dgm:t>
    </dgm:pt>
    <dgm:pt modelId="{A2827EC2-273A-4F14-81BE-C386912B2157}">
      <dgm:prSet/>
      <dgm:spPr/>
      <dgm:t>
        <a:bodyPr/>
        <a:lstStyle/>
        <a:p>
          <a:r>
            <a:rPr lang="ru-RU" b="1" dirty="0" smtClean="0"/>
            <a:t>                                                             </a:t>
          </a:r>
          <a:r>
            <a:rPr lang="en-GB" b="1" dirty="0" err="1" smtClean="0">
              <a:solidFill>
                <a:srgbClr val="FF0000"/>
              </a:solidFill>
            </a:rPr>
            <a:t>Повторили</a:t>
          </a:r>
          <a:r>
            <a:rPr lang="en-GB" b="1" dirty="0" smtClean="0">
              <a:solidFill>
                <a:srgbClr val="FF0000"/>
              </a:solidFill>
            </a:rPr>
            <a:t>:</a:t>
          </a:r>
          <a:endParaRPr lang="en-GB" b="1" dirty="0">
            <a:solidFill>
              <a:srgbClr val="FF0000"/>
            </a:solidFill>
          </a:endParaRPr>
        </a:p>
      </dgm:t>
    </dgm:pt>
    <dgm:pt modelId="{7921A8F2-4ECD-494B-B5CA-FA980BDB4A9C}" type="parTrans" cxnId="{DCB8CE17-9C98-427E-9FDC-C8F3693D966A}">
      <dgm:prSet/>
      <dgm:spPr/>
      <dgm:t>
        <a:bodyPr/>
        <a:lstStyle/>
        <a:p>
          <a:endParaRPr lang="ru-RU"/>
        </a:p>
      </dgm:t>
    </dgm:pt>
    <dgm:pt modelId="{345305A3-2667-48BB-AC97-F554F91D0E48}" type="sibTrans" cxnId="{DCB8CE17-9C98-427E-9FDC-C8F3693D966A}">
      <dgm:prSet/>
      <dgm:spPr/>
      <dgm:t>
        <a:bodyPr/>
        <a:lstStyle/>
        <a:p>
          <a:endParaRPr lang="ru-RU"/>
        </a:p>
      </dgm:t>
    </dgm:pt>
    <dgm:pt modelId="{CD0ABDA9-311E-4BA6-813B-4F50B1F6E791}">
      <dgm:prSet/>
      <dgm:spPr/>
      <dgm:t>
        <a:bodyPr/>
        <a:lstStyle/>
        <a:p>
          <a:r>
            <a:rPr lang="en-GB" b="1" dirty="0" smtClean="0">
              <a:solidFill>
                <a:schemeClr val="tx2">
                  <a:lumMod val="10000"/>
                </a:schemeClr>
              </a:solidFill>
            </a:rPr>
            <a:t>- </a:t>
          </a:r>
          <a:r>
            <a:rPr lang="en-GB" b="1" dirty="0" err="1" smtClean="0">
              <a:solidFill>
                <a:schemeClr val="tx2">
                  <a:lumMod val="10000"/>
                </a:schemeClr>
              </a:solidFill>
            </a:rPr>
            <a:t>Что</a:t>
          </a:r>
          <a:r>
            <a:rPr lang="en-GB" b="1" dirty="0" smtClean="0">
              <a:solidFill>
                <a:schemeClr val="tx2">
                  <a:lumMod val="10000"/>
                </a:schemeClr>
              </a:solidFill>
            </a:rPr>
            <a:t> </a:t>
          </a:r>
          <a:r>
            <a:rPr lang="en-GB" b="1" dirty="0" err="1" smtClean="0">
              <a:solidFill>
                <a:schemeClr val="tx2">
                  <a:lumMod val="10000"/>
                </a:schemeClr>
              </a:solidFill>
            </a:rPr>
            <a:t>такое</a:t>
          </a:r>
          <a:r>
            <a:rPr lang="en-GB" b="1" dirty="0" smtClean="0">
              <a:solidFill>
                <a:schemeClr val="tx2">
                  <a:lumMod val="10000"/>
                </a:schemeClr>
              </a:solidFill>
            </a:rPr>
            <a:t> </a:t>
          </a:r>
          <a:r>
            <a:rPr lang="en-GB" b="1" dirty="0" err="1" smtClean="0">
              <a:solidFill>
                <a:schemeClr val="tx2">
                  <a:lumMod val="10000"/>
                </a:schemeClr>
              </a:solidFill>
            </a:rPr>
            <a:t>фразеологизмы</a:t>
          </a:r>
          <a:r>
            <a:rPr lang="en-GB" b="1" dirty="0" smtClean="0">
              <a:solidFill>
                <a:schemeClr val="tx2">
                  <a:lumMod val="10000"/>
                </a:schemeClr>
              </a:solidFill>
            </a:rPr>
            <a:t>, </a:t>
          </a:r>
          <a:r>
            <a:rPr lang="en-GB" b="1" dirty="0" err="1" smtClean="0">
              <a:solidFill>
                <a:schemeClr val="tx2">
                  <a:lumMod val="10000"/>
                </a:schemeClr>
              </a:solidFill>
            </a:rPr>
            <a:t>синонимы</a:t>
          </a:r>
          <a:r>
            <a:rPr lang="ru-RU" b="1" dirty="0" smtClean="0">
              <a:solidFill>
                <a:schemeClr val="tx2">
                  <a:lumMod val="10000"/>
                </a:schemeClr>
              </a:solidFill>
            </a:rPr>
            <a:t>.</a:t>
          </a:r>
          <a:endParaRPr lang="en-GB" b="1" dirty="0">
            <a:solidFill>
              <a:schemeClr val="tx2">
                <a:lumMod val="10000"/>
              </a:schemeClr>
            </a:solidFill>
          </a:endParaRPr>
        </a:p>
      </dgm:t>
    </dgm:pt>
    <dgm:pt modelId="{FACAC56F-A24F-4371-A15E-9F9CB9448992}" type="parTrans" cxnId="{D684451C-82DF-426C-9A27-0E948543D8AE}">
      <dgm:prSet/>
      <dgm:spPr/>
      <dgm:t>
        <a:bodyPr/>
        <a:lstStyle/>
        <a:p>
          <a:endParaRPr lang="ru-RU"/>
        </a:p>
      </dgm:t>
    </dgm:pt>
    <dgm:pt modelId="{4AA73829-E6D5-4A27-92F3-A6D02707AC6B}" type="sibTrans" cxnId="{D684451C-82DF-426C-9A27-0E948543D8AE}">
      <dgm:prSet/>
      <dgm:spPr/>
      <dgm:t>
        <a:bodyPr/>
        <a:lstStyle/>
        <a:p>
          <a:endParaRPr lang="ru-RU"/>
        </a:p>
      </dgm:t>
    </dgm:pt>
    <dgm:pt modelId="{4F85C33D-5019-4D42-BBC1-612B3AEFFEF0}">
      <dgm:prSet/>
      <dgm:spPr/>
      <dgm:t>
        <a:bodyPr/>
        <a:lstStyle/>
        <a:p>
          <a:r>
            <a:rPr lang="en-GB" b="1" dirty="0" smtClean="0">
              <a:solidFill>
                <a:schemeClr val="tx2">
                  <a:lumMod val="10000"/>
                </a:schemeClr>
              </a:solidFill>
            </a:rPr>
            <a:t>- </a:t>
          </a:r>
          <a:r>
            <a:rPr lang="en-GB" b="1" dirty="0" err="1" smtClean="0">
              <a:solidFill>
                <a:schemeClr val="tx2">
                  <a:lumMod val="10000"/>
                </a:schemeClr>
              </a:solidFill>
            </a:rPr>
            <a:t>Основные</a:t>
          </a:r>
          <a:r>
            <a:rPr lang="en-GB" b="1" dirty="0" smtClean="0">
              <a:solidFill>
                <a:schemeClr val="tx2">
                  <a:lumMod val="10000"/>
                </a:schemeClr>
              </a:solidFill>
            </a:rPr>
            <a:t> </a:t>
          </a:r>
          <a:r>
            <a:rPr lang="en-GB" b="1" dirty="0" err="1" smtClean="0">
              <a:solidFill>
                <a:schemeClr val="tx2">
                  <a:lumMod val="10000"/>
                </a:schemeClr>
              </a:solidFill>
            </a:rPr>
            <a:t>источники</a:t>
          </a:r>
          <a:r>
            <a:rPr lang="en-GB" b="1" dirty="0" smtClean="0">
              <a:solidFill>
                <a:schemeClr val="tx2">
                  <a:lumMod val="10000"/>
                </a:schemeClr>
              </a:solidFill>
            </a:rPr>
            <a:t> </a:t>
          </a:r>
          <a:r>
            <a:rPr lang="en-GB" b="1" dirty="0" err="1" smtClean="0">
              <a:solidFill>
                <a:schemeClr val="tx2">
                  <a:lumMod val="10000"/>
                </a:schemeClr>
              </a:solidFill>
            </a:rPr>
            <a:t>происхождения</a:t>
          </a:r>
          <a:r>
            <a:rPr lang="en-GB" b="1" dirty="0" smtClean="0">
              <a:solidFill>
                <a:schemeClr val="tx2">
                  <a:lumMod val="10000"/>
                </a:schemeClr>
              </a:solidFill>
            </a:rPr>
            <a:t> </a:t>
          </a:r>
          <a:r>
            <a:rPr lang="en-GB" b="1" dirty="0" err="1" smtClean="0">
              <a:solidFill>
                <a:schemeClr val="tx2">
                  <a:lumMod val="10000"/>
                </a:schemeClr>
              </a:solidFill>
            </a:rPr>
            <a:t>фразеологизмов</a:t>
          </a:r>
          <a:r>
            <a:rPr lang="en-GB" b="1" dirty="0" smtClean="0">
              <a:solidFill>
                <a:schemeClr val="tx2">
                  <a:lumMod val="10000"/>
                </a:schemeClr>
              </a:solidFill>
            </a:rPr>
            <a:t>.</a:t>
          </a:r>
          <a:endParaRPr lang="en-GB" b="1" dirty="0">
            <a:solidFill>
              <a:schemeClr val="tx2">
                <a:lumMod val="10000"/>
              </a:schemeClr>
            </a:solidFill>
          </a:endParaRPr>
        </a:p>
      </dgm:t>
    </dgm:pt>
    <dgm:pt modelId="{A91C82F8-A93D-4269-A52D-62AB86EDF8CC}" type="parTrans" cxnId="{0FF292FC-79D3-41DC-A1B8-FF7014C366F6}">
      <dgm:prSet/>
      <dgm:spPr/>
      <dgm:t>
        <a:bodyPr/>
        <a:lstStyle/>
        <a:p>
          <a:endParaRPr lang="ru-RU"/>
        </a:p>
      </dgm:t>
    </dgm:pt>
    <dgm:pt modelId="{79C8CE3C-AAF4-4FAE-8373-97515F77F991}" type="sibTrans" cxnId="{0FF292FC-79D3-41DC-A1B8-FF7014C366F6}">
      <dgm:prSet/>
      <dgm:spPr/>
      <dgm:t>
        <a:bodyPr/>
        <a:lstStyle/>
        <a:p>
          <a:endParaRPr lang="ru-RU"/>
        </a:p>
      </dgm:t>
    </dgm:pt>
    <dgm:pt modelId="{33D7005C-EE45-4076-803C-8A9C21A4C6BF}">
      <dgm:prSet/>
      <dgm:spPr/>
      <dgm:t>
        <a:bodyPr/>
        <a:lstStyle/>
        <a:p>
          <a:r>
            <a:rPr lang="ru-RU" b="1" dirty="0" smtClean="0">
              <a:solidFill>
                <a:srgbClr val="FF0066"/>
              </a:solidFill>
            </a:rPr>
            <a:t>                                                               </a:t>
          </a:r>
          <a:r>
            <a:rPr lang="en-GB" b="1" dirty="0" err="1" smtClean="0">
              <a:solidFill>
                <a:srgbClr val="FF0000"/>
              </a:solidFill>
            </a:rPr>
            <a:t>Узнали</a:t>
          </a:r>
          <a:r>
            <a:rPr lang="en-GB" b="1" dirty="0" smtClean="0">
              <a:solidFill>
                <a:srgbClr val="FF0000"/>
              </a:solidFill>
            </a:rPr>
            <a:t>:</a:t>
          </a:r>
          <a:endParaRPr lang="en-GB" b="1" dirty="0">
            <a:solidFill>
              <a:srgbClr val="FF0000"/>
            </a:solidFill>
          </a:endParaRPr>
        </a:p>
      </dgm:t>
    </dgm:pt>
    <dgm:pt modelId="{0ED47254-9C9F-4A4B-B964-640D0D8DE8C4}" type="parTrans" cxnId="{2196A040-732C-45EC-9A77-4E3A5D8058F5}">
      <dgm:prSet/>
      <dgm:spPr/>
      <dgm:t>
        <a:bodyPr/>
        <a:lstStyle/>
        <a:p>
          <a:endParaRPr lang="ru-RU"/>
        </a:p>
      </dgm:t>
    </dgm:pt>
    <dgm:pt modelId="{8BEE6049-CEAB-4622-AC5E-298F3C2D5393}" type="sibTrans" cxnId="{2196A040-732C-45EC-9A77-4E3A5D8058F5}">
      <dgm:prSet/>
      <dgm:spPr/>
      <dgm:t>
        <a:bodyPr/>
        <a:lstStyle/>
        <a:p>
          <a:endParaRPr lang="ru-RU"/>
        </a:p>
      </dgm:t>
    </dgm:pt>
    <dgm:pt modelId="{A85784A1-8CBE-4FDF-98B7-3029E5E2A79F}">
      <dgm:prSet/>
      <dgm:spPr/>
      <dgm:t>
        <a:bodyPr/>
        <a:lstStyle/>
        <a:p>
          <a:r>
            <a:rPr lang="en-GB" b="1" dirty="0" smtClean="0">
              <a:solidFill>
                <a:schemeClr val="tx2">
                  <a:lumMod val="10000"/>
                </a:schemeClr>
              </a:solidFill>
            </a:rPr>
            <a:t>- </a:t>
          </a:r>
          <a:r>
            <a:rPr lang="en-GB" b="1" dirty="0" err="1" smtClean="0">
              <a:solidFill>
                <a:schemeClr val="tx2">
                  <a:lumMod val="10000"/>
                </a:schemeClr>
              </a:solidFill>
            </a:rPr>
            <a:t>Фразеологические</a:t>
          </a:r>
          <a:r>
            <a:rPr lang="en-GB" b="1" dirty="0" smtClean="0">
              <a:solidFill>
                <a:schemeClr val="tx2">
                  <a:lumMod val="10000"/>
                </a:schemeClr>
              </a:solidFill>
            </a:rPr>
            <a:t> </a:t>
          </a:r>
          <a:r>
            <a:rPr lang="en-GB" b="1" dirty="0" err="1" smtClean="0">
              <a:solidFill>
                <a:schemeClr val="tx2">
                  <a:lumMod val="10000"/>
                </a:schemeClr>
              </a:solidFill>
            </a:rPr>
            <a:t>справочники</a:t>
          </a:r>
          <a:r>
            <a:rPr lang="en-GB" b="1" dirty="0" smtClean="0">
              <a:solidFill>
                <a:schemeClr val="tx2">
                  <a:lumMod val="10000"/>
                </a:schemeClr>
              </a:solidFill>
            </a:rPr>
            <a:t> и </a:t>
          </a:r>
          <a:r>
            <a:rPr lang="en-GB" b="1" dirty="0" err="1" smtClean="0">
              <a:solidFill>
                <a:schemeClr val="tx2">
                  <a:lumMod val="10000"/>
                </a:schemeClr>
              </a:solidFill>
            </a:rPr>
            <a:t>словари</a:t>
          </a:r>
          <a:r>
            <a:rPr lang="en-GB" b="1" dirty="0" smtClean="0">
              <a:solidFill>
                <a:schemeClr val="tx2">
                  <a:lumMod val="10000"/>
                </a:schemeClr>
              </a:solidFill>
            </a:rPr>
            <a:t>.</a:t>
          </a:r>
          <a:endParaRPr lang="en-GB" b="1" dirty="0">
            <a:solidFill>
              <a:schemeClr val="tx2">
                <a:lumMod val="10000"/>
              </a:schemeClr>
            </a:solidFill>
          </a:endParaRPr>
        </a:p>
      </dgm:t>
    </dgm:pt>
    <dgm:pt modelId="{0BF9CD56-D651-4F2C-88E6-68C1913456A2}" type="parTrans" cxnId="{6BAB8254-1101-4049-9503-D0D3AC62A98F}">
      <dgm:prSet/>
      <dgm:spPr/>
      <dgm:t>
        <a:bodyPr/>
        <a:lstStyle/>
        <a:p>
          <a:endParaRPr lang="ru-RU"/>
        </a:p>
      </dgm:t>
    </dgm:pt>
    <dgm:pt modelId="{383EB2AE-C757-44E4-98C9-2C3AC00866D2}" type="sibTrans" cxnId="{6BAB8254-1101-4049-9503-D0D3AC62A98F}">
      <dgm:prSet/>
      <dgm:spPr/>
      <dgm:t>
        <a:bodyPr/>
        <a:lstStyle/>
        <a:p>
          <a:endParaRPr lang="ru-RU"/>
        </a:p>
      </dgm:t>
    </dgm:pt>
    <dgm:pt modelId="{C0CD241F-AD42-4B83-8BCE-31DC7726E8B0}">
      <dgm:prSet/>
      <dgm:spPr/>
      <dgm:t>
        <a:bodyPr/>
        <a:lstStyle/>
        <a:p>
          <a:r>
            <a:rPr lang="en-GB" b="1" dirty="0" smtClean="0">
              <a:solidFill>
                <a:schemeClr val="tx2">
                  <a:lumMod val="10000"/>
                </a:schemeClr>
              </a:solidFill>
            </a:rPr>
            <a:t>- </a:t>
          </a:r>
          <a:r>
            <a:rPr lang="en-GB" b="1" dirty="0" err="1" smtClean="0">
              <a:solidFill>
                <a:schemeClr val="tx2">
                  <a:lumMod val="10000"/>
                </a:schemeClr>
              </a:solidFill>
            </a:rPr>
            <a:t>Лингвисты</a:t>
          </a:r>
          <a:r>
            <a:rPr lang="en-GB" b="1" dirty="0" smtClean="0">
              <a:solidFill>
                <a:schemeClr val="tx2">
                  <a:lumMod val="10000"/>
                </a:schemeClr>
              </a:solidFill>
            </a:rPr>
            <a:t>, </a:t>
          </a:r>
          <a:r>
            <a:rPr lang="en-GB" b="1" dirty="0" err="1" smtClean="0">
              <a:solidFill>
                <a:schemeClr val="tx2">
                  <a:lumMod val="10000"/>
                </a:schemeClr>
              </a:solidFill>
            </a:rPr>
            <a:t>внесшие</a:t>
          </a:r>
          <a:r>
            <a:rPr lang="en-GB" b="1" dirty="0" smtClean="0">
              <a:solidFill>
                <a:schemeClr val="tx2">
                  <a:lumMod val="10000"/>
                </a:schemeClr>
              </a:solidFill>
            </a:rPr>
            <a:t> </a:t>
          </a:r>
          <a:r>
            <a:rPr lang="en-GB" b="1" dirty="0" err="1" smtClean="0">
              <a:solidFill>
                <a:schemeClr val="tx2">
                  <a:lumMod val="10000"/>
                </a:schemeClr>
              </a:solidFill>
            </a:rPr>
            <a:t>весомый</a:t>
          </a:r>
          <a:r>
            <a:rPr lang="en-GB" b="1" dirty="0" smtClean="0">
              <a:solidFill>
                <a:schemeClr val="tx2">
                  <a:lumMod val="10000"/>
                </a:schemeClr>
              </a:solidFill>
            </a:rPr>
            <a:t> </a:t>
          </a:r>
          <a:r>
            <a:rPr lang="en-GB" b="1" dirty="0" err="1" smtClean="0">
              <a:solidFill>
                <a:schemeClr val="tx2">
                  <a:lumMod val="10000"/>
                </a:schemeClr>
              </a:solidFill>
            </a:rPr>
            <a:t>вклад</a:t>
          </a:r>
          <a:r>
            <a:rPr lang="en-GB" b="1" dirty="0" smtClean="0">
              <a:solidFill>
                <a:schemeClr val="tx2">
                  <a:lumMod val="10000"/>
                </a:schemeClr>
              </a:solidFill>
            </a:rPr>
            <a:t> в </a:t>
          </a:r>
          <a:r>
            <a:rPr lang="en-GB" b="1" dirty="0" err="1" smtClean="0">
              <a:solidFill>
                <a:schemeClr val="tx2">
                  <a:lumMod val="10000"/>
                </a:schemeClr>
              </a:solidFill>
            </a:rPr>
            <a:t>развитие</a:t>
          </a:r>
          <a:r>
            <a:rPr lang="en-GB" b="1" dirty="0" smtClean="0">
              <a:solidFill>
                <a:schemeClr val="tx2">
                  <a:lumMod val="10000"/>
                </a:schemeClr>
              </a:solidFill>
            </a:rPr>
            <a:t> </a:t>
          </a:r>
          <a:r>
            <a:rPr lang="en-GB" b="1" dirty="0" err="1" smtClean="0">
              <a:solidFill>
                <a:schemeClr val="tx2">
                  <a:lumMod val="10000"/>
                </a:schemeClr>
              </a:solidFill>
            </a:rPr>
            <a:t>фразеологии</a:t>
          </a:r>
          <a:r>
            <a:rPr lang="en-GB" b="1" dirty="0" smtClean="0">
              <a:solidFill>
                <a:schemeClr val="tx2">
                  <a:lumMod val="10000"/>
                </a:schemeClr>
              </a:solidFill>
            </a:rPr>
            <a:t>.</a:t>
          </a:r>
          <a:endParaRPr lang="en-GB" b="1" dirty="0">
            <a:solidFill>
              <a:schemeClr val="tx2">
                <a:lumMod val="10000"/>
              </a:schemeClr>
            </a:solidFill>
          </a:endParaRPr>
        </a:p>
      </dgm:t>
    </dgm:pt>
    <dgm:pt modelId="{1CA04DCE-A619-4E36-B818-E12BE79ED7F0}" type="parTrans" cxnId="{EBAFD4DC-FE19-428F-AC9C-5804D31A225F}">
      <dgm:prSet/>
      <dgm:spPr/>
      <dgm:t>
        <a:bodyPr/>
        <a:lstStyle/>
        <a:p>
          <a:endParaRPr lang="ru-RU"/>
        </a:p>
      </dgm:t>
    </dgm:pt>
    <dgm:pt modelId="{4447D7C1-9692-46C8-A83B-E8039594D1B7}" type="sibTrans" cxnId="{EBAFD4DC-FE19-428F-AC9C-5804D31A225F}">
      <dgm:prSet/>
      <dgm:spPr/>
      <dgm:t>
        <a:bodyPr/>
        <a:lstStyle/>
        <a:p>
          <a:endParaRPr lang="ru-RU"/>
        </a:p>
      </dgm:t>
    </dgm:pt>
    <dgm:pt modelId="{9D42C693-5194-4BD9-A8FA-044CFF244FF2}">
      <dgm:prSet/>
      <dgm:spPr/>
      <dgm:t>
        <a:bodyPr/>
        <a:lstStyle/>
        <a:p>
          <a:r>
            <a:rPr lang="en-GB" b="1" dirty="0" smtClean="0">
              <a:solidFill>
                <a:schemeClr val="tx2">
                  <a:lumMod val="10000"/>
                </a:schemeClr>
              </a:solidFill>
            </a:rPr>
            <a:t>- </a:t>
          </a:r>
          <a:r>
            <a:rPr lang="en-GB" b="1" dirty="0" err="1" smtClean="0">
              <a:solidFill>
                <a:schemeClr val="tx2">
                  <a:lumMod val="10000"/>
                </a:schemeClr>
              </a:solidFill>
            </a:rPr>
            <a:t>Лексическое</a:t>
          </a:r>
          <a:r>
            <a:rPr lang="en-GB" b="1" dirty="0" smtClean="0">
              <a:solidFill>
                <a:schemeClr val="tx2">
                  <a:lumMod val="10000"/>
                </a:schemeClr>
              </a:solidFill>
            </a:rPr>
            <a:t> </a:t>
          </a:r>
          <a:r>
            <a:rPr lang="en-GB" b="1" dirty="0" err="1" smtClean="0">
              <a:solidFill>
                <a:schemeClr val="tx2">
                  <a:lumMod val="10000"/>
                </a:schemeClr>
              </a:solidFill>
            </a:rPr>
            <a:t>значение</a:t>
          </a:r>
          <a:r>
            <a:rPr lang="en-GB" b="1" dirty="0" smtClean="0">
              <a:solidFill>
                <a:schemeClr val="tx2">
                  <a:lumMod val="10000"/>
                </a:schemeClr>
              </a:solidFill>
            </a:rPr>
            <a:t> </a:t>
          </a:r>
          <a:r>
            <a:rPr lang="en-GB" b="1" dirty="0" err="1" smtClean="0">
              <a:solidFill>
                <a:schemeClr val="tx2">
                  <a:lumMod val="10000"/>
                </a:schemeClr>
              </a:solidFill>
            </a:rPr>
            <a:t>некоторых</a:t>
          </a:r>
          <a:r>
            <a:rPr lang="en-GB" b="1" dirty="0" smtClean="0">
              <a:solidFill>
                <a:schemeClr val="tx2">
                  <a:lumMod val="10000"/>
                </a:schemeClr>
              </a:solidFill>
            </a:rPr>
            <a:t> </a:t>
          </a:r>
          <a:r>
            <a:rPr lang="en-GB" b="1" dirty="0" err="1" smtClean="0">
              <a:solidFill>
                <a:schemeClr val="tx2">
                  <a:lumMod val="10000"/>
                </a:schemeClr>
              </a:solidFill>
            </a:rPr>
            <a:t>общеупотребительных</a:t>
          </a:r>
          <a:r>
            <a:rPr lang="en-GB" b="1" dirty="0" smtClean="0">
              <a:solidFill>
                <a:schemeClr val="tx2">
                  <a:lumMod val="10000"/>
                </a:schemeClr>
              </a:solidFill>
            </a:rPr>
            <a:t> </a:t>
          </a:r>
          <a:r>
            <a:rPr lang="en-GB" b="1" dirty="0" err="1" smtClean="0">
              <a:solidFill>
                <a:schemeClr val="tx2">
                  <a:lumMod val="10000"/>
                </a:schemeClr>
              </a:solidFill>
            </a:rPr>
            <a:t>фразеологизмов</a:t>
          </a:r>
          <a:r>
            <a:rPr lang="en-GB" b="1" dirty="0" smtClean="0"/>
            <a:t>.</a:t>
          </a:r>
          <a:endParaRPr lang="en-GB" b="1" dirty="0"/>
        </a:p>
      </dgm:t>
    </dgm:pt>
    <dgm:pt modelId="{A51D9F9A-EDF3-4962-8DB3-A8B97275C7C8}" type="parTrans" cxnId="{8525198C-967F-4BBA-AA11-03FA44670A46}">
      <dgm:prSet/>
      <dgm:spPr/>
      <dgm:t>
        <a:bodyPr/>
        <a:lstStyle/>
        <a:p>
          <a:endParaRPr lang="ru-RU"/>
        </a:p>
      </dgm:t>
    </dgm:pt>
    <dgm:pt modelId="{7F025394-CDE4-4932-8490-663E3A02EFEA}" type="sibTrans" cxnId="{8525198C-967F-4BBA-AA11-03FA44670A46}">
      <dgm:prSet/>
      <dgm:spPr/>
      <dgm:t>
        <a:bodyPr/>
        <a:lstStyle/>
        <a:p>
          <a:endParaRPr lang="ru-RU"/>
        </a:p>
      </dgm:t>
    </dgm:pt>
    <dgm:pt modelId="{F267A203-6E91-4B96-8244-23135B17A7AB}" type="pres">
      <dgm:prSet presAssocID="{776E2562-F336-43D3-8C0D-BC865AEB60E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5DBD58-AC2A-433A-9E00-77D0973B9C94}" type="pres">
      <dgm:prSet presAssocID="{3ABAEA4E-3BB0-4CC6-80F4-BF693248A450}" presName="parentText" presStyleLbl="node1" presStyleIdx="0" presStyleCnt="9" custScaleY="15933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180388-AF16-4568-85FD-85CDC67196AB}" type="pres">
      <dgm:prSet presAssocID="{8E84784D-D5B3-414E-8530-F1B72F0E51C2}" presName="spacer" presStyleCnt="0"/>
      <dgm:spPr/>
      <dgm:t>
        <a:bodyPr/>
        <a:lstStyle/>
        <a:p>
          <a:endParaRPr lang="ru-RU"/>
        </a:p>
      </dgm:t>
    </dgm:pt>
    <dgm:pt modelId="{1FD32D20-97F5-4AEE-A91A-7D8CE069357A}" type="pres">
      <dgm:prSet presAssocID="{A2827EC2-273A-4F14-81BE-C386912B2157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5B2E3C-44B2-4041-8DAB-4EFB46D311A4}" type="pres">
      <dgm:prSet presAssocID="{345305A3-2667-48BB-AC97-F554F91D0E48}" presName="spacer" presStyleCnt="0"/>
      <dgm:spPr/>
    </dgm:pt>
    <dgm:pt modelId="{32270FEC-593B-48B4-AB94-81820C522605}" type="pres">
      <dgm:prSet presAssocID="{CD0ABDA9-311E-4BA6-813B-4F50B1F6E791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E98696-D301-4F38-BABF-B92E60AB54B1}" type="pres">
      <dgm:prSet presAssocID="{4AA73829-E6D5-4A27-92F3-A6D02707AC6B}" presName="spacer" presStyleCnt="0"/>
      <dgm:spPr/>
    </dgm:pt>
    <dgm:pt modelId="{332CDF42-7783-454C-B58C-39392145900D}" type="pres">
      <dgm:prSet presAssocID="{4F85C33D-5019-4D42-BBC1-612B3AEFFEF0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DBE623-F745-4AC9-B38C-544C54496523}" type="pres">
      <dgm:prSet presAssocID="{79C8CE3C-AAF4-4FAE-8373-97515F77F991}" presName="spacer" presStyleCnt="0"/>
      <dgm:spPr/>
    </dgm:pt>
    <dgm:pt modelId="{E06AAF3D-8199-4746-AB3A-0C7DD30F4CBF}" type="pres">
      <dgm:prSet presAssocID="{33D7005C-EE45-4076-803C-8A9C21A4C6BF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935DEA-FB4C-47F4-BB64-40F422CD1B92}" type="pres">
      <dgm:prSet presAssocID="{8BEE6049-CEAB-4622-AC5E-298F3C2D5393}" presName="spacer" presStyleCnt="0"/>
      <dgm:spPr/>
    </dgm:pt>
    <dgm:pt modelId="{FDBC6611-5865-498D-B097-E15BD8DF1E33}" type="pres">
      <dgm:prSet presAssocID="{A85784A1-8CBE-4FDF-98B7-3029E5E2A79F}" presName="parentText" presStyleLbl="node1" presStyleIdx="5" presStyleCnt="9" custLinFactNeighborY="3600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928E0F-A374-4E2B-A5C9-3E3A30AB69B6}" type="pres">
      <dgm:prSet presAssocID="{383EB2AE-C757-44E4-98C9-2C3AC00866D2}" presName="spacer" presStyleCnt="0"/>
      <dgm:spPr/>
    </dgm:pt>
    <dgm:pt modelId="{682C929B-0EE9-42D6-B95D-D7ADA36EC68F}" type="pres">
      <dgm:prSet presAssocID="{C0CD241F-AD42-4B83-8BCE-31DC7726E8B0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68A2FD-1047-48C8-8DBF-F001ECDB749E}" type="pres">
      <dgm:prSet presAssocID="{4447D7C1-9692-46C8-A83B-E8039594D1B7}" presName="spacer" presStyleCnt="0"/>
      <dgm:spPr/>
    </dgm:pt>
    <dgm:pt modelId="{EC72AE0F-5618-4108-BAA8-D329C7BC4CDA}" type="pres">
      <dgm:prSet presAssocID="{9D42C693-5194-4BD9-A8FA-044CFF244FF2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E73609-00E9-4564-A121-8A1EC2E8FFB5}" type="pres">
      <dgm:prSet presAssocID="{7F025394-CDE4-4932-8490-663E3A02EFEA}" presName="spacer" presStyleCnt="0"/>
      <dgm:spPr/>
    </dgm:pt>
    <dgm:pt modelId="{725F125A-4168-4412-8547-2B65DF67F9F8}" type="pres">
      <dgm:prSet presAssocID="{180C6B52-AD17-4617-A95E-3EEA20A1DFCD}" presName="parentText" presStyleLbl="node1" presStyleIdx="8" presStyleCnt="9" custLinFactNeighborX="826" custLinFactNeighborY="1348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A65EFF-8010-46EF-B906-150FB7DD3270}" type="presOf" srcId="{33D7005C-EE45-4076-803C-8A9C21A4C6BF}" destId="{E06AAF3D-8199-4746-AB3A-0C7DD30F4CBF}" srcOrd="0" destOrd="0" presId="urn:microsoft.com/office/officeart/2005/8/layout/vList2"/>
    <dgm:cxn modelId="{E5A73B7E-B4A8-4192-ACDD-3D3C4DD58580}" srcId="{776E2562-F336-43D3-8C0D-BC865AEB60E0}" destId="{3ABAEA4E-3BB0-4CC6-80F4-BF693248A450}" srcOrd="0" destOrd="0" parTransId="{004F36B3-6C77-499C-AF65-A8C0225446B0}" sibTransId="{8E84784D-D5B3-414E-8530-F1B72F0E51C2}"/>
    <dgm:cxn modelId="{DCB8CE17-9C98-427E-9FDC-C8F3693D966A}" srcId="{776E2562-F336-43D3-8C0D-BC865AEB60E0}" destId="{A2827EC2-273A-4F14-81BE-C386912B2157}" srcOrd="1" destOrd="0" parTransId="{7921A8F2-4ECD-494B-B5CA-FA980BDB4A9C}" sibTransId="{345305A3-2667-48BB-AC97-F554F91D0E48}"/>
    <dgm:cxn modelId="{0C41AF77-B7E7-4DED-BD50-C681D3AAD60A}" type="presOf" srcId="{180C6B52-AD17-4617-A95E-3EEA20A1DFCD}" destId="{725F125A-4168-4412-8547-2B65DF67F9F8}" srcOrd="0" destOrd="0" presId="urn:microsoft.com/office/officeart/2005/8/layout/vList2"/>
    <dgm:cxn modelId="{3C836632-F0AF-4046-BB1F-6AEDFC73B15B}" type="presOf" srcId="{C0CD241F-AD42-4B83-8BCE-31DC7726E8B0}" destId="{682C929B-0EE9-42D6-B95D-D7ADA36EC68F}" srcOrd="0" destOrd="0" presId="urn:microsoft.com/office/officeart/2005/8/layout/vList2"/>
    <dgm:cxn modelId="{2E712C6E-6EC1-44F8-B336-5B742AB5EA0F}" type="presOf" srcId="{9D42C693-5194-4BD9-A8FA-044CFF244FF2}" destId="{EC72AE0F-5618-4108-BAA8-D329C7BC4CDA}" srcOrd="0" destOrd="0" presId="urn:microsoft.com/office/officeart/2005/8/layout/vList2"/>
    <dgm:cxn modelId="{8BE1A910-697F-464E-87F5-06261CBDC679}" type="presOf" srcId="{4F85C33D-5019-4D42-BBC1-612B3AEFFEF0}" destId="{332CDF42-7783-454C-B58C-39392145900D}" srcOrd="0" destOrd="0" presId="urn:microsoft.com/office/officeart/2005/8/layout/vList2"/>
    <dgm:cxn modelId="{C1C56072-BFB9-40F7-ACDA-9B0ECB4F69D7}" type="presOf" srcId="{3ABAEA4E-3BB0-4CC6-80F4-BF693248A450}" destId="{4F5DBD58-AC2A-433A-9E00-77D0973B9C94}" srcOrd="0" destOrd="0" presId="urn:microsoft.com/office/officeart/2005/8/layout/vList2"/>
    <dgm:cxn modelId="{34E5E824-41D7-4358-BC38-0ADBDE3F2B2D}" type="presOf" srcId="{A85784A1-8CBE-4FDF-98B7-3029E5E2A79F}" destId="{FDBC6611-5865-498D-B097-E15BD8DF1E33}" srcOrd="0" destOrd="0" presId="urn:microsoft.com/office/officeart/2005/8/layout/vList2"/>
    <dgm:cxn modelId="{4CDA571A-FCB0-49DA-AFF2-73195ABA88CA}" type="presOf" srcId="{776E2562-F336-43D3-8C0D-BC865AEB60E0}" destId="{F267A203-6E91-4B96-8244-23135B17A7AB}" srcOrd="0" destOrd="0" presId="urn:microsoft.com/office/officeart/2005/8/layout/vList2"/>
    <dgm:cxn modelId="{E9746D90-5D5D-42DA-B85E-E98E96F51C27}" type="presOf" srcId="{A2827EC2-273A-4F14-81BE-C386912B2157}" destId="{1FD32D20-97F5-4AEE-A91A-7D8CE069357A}" srcOrd="0" destOrd="0" presId="urn:microsoft.com/office/officeart/2005/8/layout/vList2"/>
    <dgm:cxn modelId="{8525198C-967F-4BBA-AA11-03FA44670A46}" srcId="{776E2562-F336-43D3-8C0D-BC865AEB60E0}" destId="{9D42C693-5194-4BD9-A8FA-044CFF244FF2}" srcOrd="7" destOrd="0" parTransId="{A51D9F9A-EDF3-4962-8DB3-A8B97275C7C8}" sibTransId="{7F025394-CDE4-4932-8490-663E3A02EFEA}"/>
    <dgm:cxn modelId="{0FF292FC-79D3-41DC-A1B8-FF7014C366F6}" srcId="{776E2562-F336-43D3-8C0D-BC865AEB60E0}" destId="{4F85C33D-5019-4D42-BBC1-612B3AEFFEF0}" srcOrd="3" destOrd="0" parTransId="{A91C82F8-A93D-4269-A52D-62AB86EDF8CC}" sibTransId="{79C8CE3C-AAF4-4FAE-8373-97515F77F991}"/>
    <dgm:cxn modelId="{EBAFD4DC-FE19-428F-AC9C-5804D31A225F}" srcId="{776E2562-F336-43D3-8C0D-BC865AEB60E0}" destId="{C0CD241F-AD42-4B83-8BCE-31DC7726E8B0}" srcOrd="6" destOrd="0" parTransId="{1CA04DCE-A619-4E36-B818-E12BE79ED7F0}" sibTransId="{4447D7C1-9692-46C8-A83B-E8039594D1B7}"/>
    <dgm:cxn modelId="{2196A040-732C-45EC-9A77-4E3A5D8058F5}" srcId="{776E2562-F336-43D3-8C0D-BC865AEB60E0}" destId="{33D7005C-EE45-4076-803C-8A9C21A4C6BF}" srcOrd="4" destOrd="0" parTransId="{0ED47254-9C9F-4A4B-B964-640D0D8DE8C4}" sibTransId="{8BEE6049-CEAB-4622-AC5E-298F3C2D5393}"/>
    <dgm:cxn modelId="{B783707F-91E2-4A2B-A8E9-466502FE8ED5}" srcId="{776E2562-F336-43D3-8C0D-BC865AEB60E0}" destId="{180C6B52-AD17-4617-A95E-3EEA20A1DFCD}" srcOrd="8" destOrd="0" parTransId="{B0F7D45E-C9EB-41B5-842A-2CCCE924DA9F}" sibTransId="{9998A061-54E0-4DE9-836F-DB94EEE005D5}"/>
    <dgm:cxn modelId="{7F5E9FB4-BDF2-470C-B300-3848CEBA6F0F}" type="presOf" srcId="{CD0ABDA9-311E-4BA6-813B-4F50B1F6E791}" destId="{32270FEC-593B-48B4-AB94-81820C522605}" srcOrd="0" destOrd="0" presId="urn:microsoft.com/office/officeart/2005/8/layout/vList2"/>
    <dgm:cxn modelId="{D684451C-82DF-426C-9A27-0E948543D8AE}" srcId="{776E2562-F336-43D3-8C0D-BC865AEB60E0}" destId="{CD0ABDA9-311E-4BA6-813B-4F50B1F6E791}" srcOrd="2" destOrd="0" parTransId="{FACAC56F-A24F-4371-A15E-9F9CB9448992}" sibTransId="{4AA73829-E6D5-4A27-92F3-A6D02707AC6B}"/>
    <dgm:cxn modelId="{6BAB8254-1101-4049-9503-D0D3AC62A98F}" srcId="{776E2562-F336-43D3-8C0D-BC865AEB60E0}" destId="{A85784A1-8CBE-4FDF-98B7-3029E5E2A79F}" srcOrd="5" destOrd="0" parTransId="{0BF9CD56-D651-4F2C-88E6-68C1913456A2}" sibTransId="{383EB2AE-C757-44E4-98C9-2C3AC00866D2}"/>
    <dgm:cxn modelId="{05529E9B-1F93-40B3-9C5E-EA3808D586EC}" type="presParOf" srcId="{F267A203-6E91-4B96-8244-23135B17A7AB}" destId="{4F5DBD58-AC2A-433A-9E00-77D0973B9C94}" srcOrd="0" destOrd="0" presId="urn:microsoft.com/office/officeart/2005/8/layout/vList2"/>
    <dgm:cxn modelId="{19F64C18-5863-4DFE-9AC3-081DFDD2A736}" type="presParOf" srcId="{F267A203-6E91-4B96-8244-23135B17A7AB}" destId="{9B180388-AF16-4568-85FD-85CDC67196AB}" srcOrd="1" destOrd="0" presId="urn:microsoft.com/office/officeart/2005/8/layout/vList2"/>
    <dgm:cxn modelId="{BF0D8D31-1A9E-43D2-BD8F-E2B86676DC21}" type="presParOf" srcId="{F267A203-6E91-4B96-8244-23135B17A7AB}" destId="{1FD32D20-97F5-4AEE-A91A-7D8CE069357A}" srcOrd="2" destOrd="0" presId="urn:microsoft.com/office/officeart/2005/8/layout/vList2"/>
    <dgm:cxn modelId="{E65A8EC6-2220-4A7B-A394-460DB0156753}" type="presParOf" srcId="{F267A203-6E91-4B96-8244-23135B17A7AB}" destId="{145B2E3C-44B2-4041-8DAB-4EFB46D311A4}" srcOrd="3" destOrd="0" presId="urn:microsoft.com/office/officeart/2005/8/layout/vList2"/>
    <dgm:cxn modelId="{4C659E58-316B-4FA0-90F1-9C059D59F4E5}" type="presParOf" srcId="{F267A203-6E91-4B96-8244-23135B17A7AB}" destId="{32270FEC-593B-48B4-AB94-81820C522605}" srcOrd="4" destOrd="0" presId="urn:microsoft.com/office/officeart/2005/8/layout/vList2"/>
    <dgm:cxn modelId="{95AB4CFB-B0A1-44C6-B560-3E3993BE6653}" type="presParOf" srcId="{F267A203-6E91-4B96-8244-23135B17A7AB}" destId="{34E98696-D301-4F38-BABF-B92E60AB54B1}" srcOrd="5" destOrd="0" presId="urn:microsoft.com/office/officeart/2005/8/layout/vList2"/>
    <dgm:cxn modelId="{68D1F012-7B82-4BA3-B3DC-F6BB60AB2F52}" type="presParOf" srcId="{F267A203-6E91-4B96-8244-23135B17A7AB}" destId="{332CDF42-7783-454C-B58C-39392145900D}" srcOrd="6" destOrd="0" presId="urn:microsoft.com/office/officeart/2005/8/layout/vList2"/>
    <dgm:cxn modelId="{283B984F-933D-45D8-B4BB-864D57401B09}" type="presParOf" srcId="{F267A203-6E91-4B96-8244-23135B17A7AB}" destId="{CCDBE623-F745-4AC9-B38C-544C54496523}" srcOrd="7" destOrd="0" presId="urn:microsoft.com/office/officeart/2005/8/layout/vList2"/>
    <dgm:cxn modelId="{C43D5844-D2FD-4C54-A784-691CCCEFEEC7}" type="presParOf" srcId="{F267A203-6E91-4B96-8244-23135B17A7AB}" destId="{E06AAF3D-8199-4746-AB3A-0C7DD30F4CBF}" srcOrd="8" destOrd="0" presId="urn:microsoft.com/office/officeart/2005/8/layout/vList2"/>
    <dgm:cxn modelId="{22569B4D-12C2-45F2-885E-EA59A6BA8DAB}" type="presParOf" srcId="{F267A203-6E91-4B96-8244-23135B17A7AB}" destId="{6B935DEA-FB4C-47F4-BB64-40F422CD1B92}" srcOrd="9" destOrd="0" presId="urn:microsoft.com/office/officeart/2005/8/layout/vList2"/>
    <dgm:cxn modelId="{26E1C465-0BA0-4E10-BC4D-07A39A12D4DA}" type="presParOf" srcId="{F267A203-6E91-4B96-8244-23135B17A7AB}" destId="{FDBC6611-5865-498D-B097-E15BD8DF1E33}" srcOrd="10" destOrd="0" presId="urn:microsoft.com/office/officeart/2005/8/layout/vList2"/>
    <dgm:cxn modelId="{AE3AD3F7-2C03-41A4-8D80-31495188D69D}" type="presParOf" srcId="{F267A203-6E91-4B96-8244-23135B17A7AB}" destId="{49928E0F-A374-4E2B-A5C9-3E3A30AB69B6}" srcOrd="11" destOrd="0" presId="urn:microsoft.com/office/officeart/2005/8/layout/vList2"/>
    <dgm:cxn modelId="{1A1A6A7C-1EDE-484A-B588-33CBDF311EAF}" type="presParOf" srcId="{F267A203-6E91-4B96-8244-23135B17A7AB}" destId="{682C929B-0EE9-42D6-B95D-D7ADA36EC68F}" srcOrd="12" destOrd="0" presId="urn:microsoft.com/office/officeart/2005/8/layout/vList2"/>
    <dgm:cxn modelId="{A8626F54-E020-48D1-AFE3-E2C89F71647C}" type="presParOf" srcId="{F267A203-6E91-4B96-8244-23135B17A7AB}" destId="{AE68A2FD-1047-48C8-8DBF-F001ECDB749E}" srcOrd="13" destOrd="0" presId="urn:microsoft.com/office/officeart/2005/8/layout/vList2"/>
    <dgm:cxn modelId="{7B2D45CC-5BC6-4FF2-A1BE-542DE4AAC9F8}" type="presParOf" srcId="{F267A203-6E91-4B96-8244-23135B17A7AB}" destId="{EC72AE0F-5618-4108-BAA8-D329C7BC4CDA}" srcOrd="14" destOrd="0" presId="urn:microsoft.com/office/officeart/2005/8/layout/vList2"/>
    <dgm:cxn modelId="{D7DD0246-A936-4964-B303-A00E81043881}" type="presParOf" srcId="{F267A203-6E91-4B96-8244-23135B17A7AB}" destId="{D6E73609-00E9-4564-A121-8A1EC2E8FFB5}" srcOrd="15" destOrd="0" presId="urn:microsoft.com/office/officeart/2005/8/layout/vList2"/>
    <dgm:cxn modelId="{9655F0D1-BDEC-4376-9133-E8CB3C45BC82}" type="presParOf" srcId="{F267A203-6E91-4B96-8244-23135B17A7AB}" destId="{725F125A-4168-4412-8547-2B65DF67F9F8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5DBD58-AC2A-433A-9E00-77D0973B9C94}">
      <dsp:nvSpPr>
        <dsp:cNvPr id="0" name=""/>
        <dsp:cNvSpPr/>
      </dsp:nvSpPr>
      <dsp:spPr>
        <a:xfrm>
          <a:off x="0" y="738470"/>
          <a:ext cx="8643998" cy="72612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kern="1200" dirty="0" smtClean="0">
              <a:solidFill>
                <a:schemeClr val="tx2">
                  <a:lumMod val="10000"/>
                </a:schemeClr>
              </a:solidFill>
            </a:rPr>
            <a:t>                                                   ПОДВЕДЁМ ИТОГИ</a:t>
          </a:r>
          <a:endParaRPr lang="ru-RU" sz="1900" b="0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35446" y="773916"/>
        <a:ext cx="8573106" cy="655230"/>
      </dsp:txXfrm>
    </dsp:sp>
    <dsp:sp modelId="{1FD32D20-97F5-4AEE-A91A-7D8CE069357A}">
      <dsp:nvSpPr>
        <dsp:cNvPr id="0" name=""/>
        <dsp:cNvSpPr/>
      </dsp:nvSpPr>
      <dsp:spPr>
        <a:xfrm>
          <a:off x="0" y="1519313"/>
          <a:ext cx="8643998" cy="455715"/>
        </a:xfrm>
        <a:prstGeom prst="roundRect">
          <a:avLst/>
        </a:prstGeom>
        <a:solidFill>
          <a:schemeClr val="accent4">
            <a:hueOff val="-558096"/>
            <a:satOff val="3362"/>
            <a:lumOff val="27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                                                             </a:t>
          </a:r>
          <a:r>
            <a:rPr lang="en-GB" sz="1900" b="1" kern="1200" dirty="0" err="1" smtClean="0">
              <a:solidFill>
                <a:srgbClr val="FF0000"/>
              </a:solidFill>
            </a:rPr>
            <a:t>Повторили</a:t>
          </a:r>
          <a:r>
            <a:rPr lang="en-GB" sz="1900" b="1" kern="1200" dirty="0" smtClean="0">
              <a:solidFill>
                <a:srgbClr val="FF0000"/>
              </a:solidFill>
            </a:rPr>
            <a:t>:</a:t>
          </a:r>
          <a:endParaRPr lang="en-GB" sz="1900" b="1" kern="1200" dirty="0">
            <a:solidFill>
              <a:srgbClr val="FF0000"/>
            </a:solidFill>
          </a:endParaRPr>
        </a:p>
      </dsp:txBody>
      <dsp:txXfrm>
        <a:off x="22246" y="1541559"/>
        <a:ext cx="8599506" cy="411223"/>
      </dsp:txXfrm>
    </dsp:sp>
    <dsp:sp modelId="{32270FEC-593B-48B4-AB94-81820C522605}">
      <dsp:nvSpPr>
        <dsp:cNvPr id="0" name=""/>
        <dsp:cNvSpPr/>
      </dsp:nvSpPr>
      <dsp:spPr>
        <a:xfrm>
          <a:off x="0" y="2029748"/>
          <a:ext cx="8643998" cy="455715"/>
        </a:xfrm>
        <a:prstGeom prst="roundRect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b="1" kern="1200" dirty="0" smtClean="0">
              <a:solidFill>
                <a:schemeClr val="tx2">
                  <a:lumMod val="10000"/>
                </a:schemeClr>
              </a:solidFill>
            </a:rPr>
            <a:t>- </a:t>
          </a:r>
          <a:r>
            <a:rPr lang="en-GB" sz="1900" b="1" kern="1200" dirty="0" err="1" smtClean="0">
              <a:solidFill>
                <a:schemeClr val="tx2">
                  <a:lumMod val="10000"/>
                </a:schemeClr>
              </a:solidFill>
            </a:rPr>
            <a:t>Что</a:t>
          </a:r>
          <a:r>
            <a:rPr lang="en-GB" sz="1900" b="1" kern="1200" dirty="0" smtClean="0">
              <a:solidFill>
                <a:schemeClr val="tx2">
                  <a:lumMod val="10000"/>
                </a:schemeClr>
              </a:solidFill>
            </a:rPr>
            <a:t> </a:t>
          </a:r>
          <a:r>
            <a:rPr lang="en-GB" sz="1900" b="1" kern="1200" dirty="0" err="1" smtClean="0">
              <a:solidFill>
                <a:schemeClr val="tx2">
                  <a:lumMod val="10000"/>
                </a:schemeClr>
              </a:solidFill>
            </a:rPr>
            <a:t>такое</a:t>
          </a:r>
          <a:r>
            <a:rPr lang="en-GB" sz="1900" b="1" kern="1200" dirty="0" smtClean="0">
              <a:solidFill>
                <a:schemeClr val="tx2">
                  <a:lumMod val="10000"/>
                </a:schemeClr>
              </a:solidFill>
            </a:rPr>
            <a:t> </a:t>
          </a:r>
          <a:r>
            <a:rPr lang="en-GB" sz="1900" b="1" kern="1200" dirty="0" err="1" smtClean="0">
              <a:solidFill>
                <a:schemeClr val="tx2">
                  <a:lumMod val="10000"/>
                </a:schemeClr>
              </a:solidFill>
            </a:rPr>
            <a:t>фразеологизмы</a:t>
          </a:r>
          <a:r>
            <a:rPr lang="en-GB" sz="1900" b="1" kern="1200" dirty="0" smtClean="0">
              <a:solidFill>
                <a:schemeClr val="tx2">
                  <a:lumMod val="10000"/>
                </a:schemeClr>
              </a:solidFill>
            </a:rPr>
            <a:t>, </a:t>
          </a:r>
          <a:r>
            <a:rPr lang="en-GB" sz="1900" b="1" kern="1200" dirty="0" err="1" smtClean="0">
              <a:solidFill>
                <a:schemeClr val="tx2">
                  <a:lumMod val="10000"/>
                </a:schemeClr>
              </a:solidFill>
            </a:rPr>
            <a:t>синонимы</a:t>
          </a:r>
          <a:r>
            <a:rPr lang="ru-RU" sz="1900" b="1" kern="1200" dirty="0" smtClean="0">
              <a:solidFill>
                <a:schemeClr val="tx2">
                  <a:lumMod val="10000"/>
                </a:schemeClr>
              </a:solidFill>
            </a:rPr>
            <a:t>.</a:t>
          </a:r>
          <a:endParaRPr lang="en-GB" sz="1900" b="1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22246" y="2051994"/>
        <a:ext cx="8599506" cy="411223"/>
      </dsp:txXfrm>
    </dsp:sp>
    <dsp:sp modelId="{332CDF42-7783-454C-B58C-39392145900D}">
      <dsp:nvSpPr>
        <dsp:cNvPr id="0" name=""/>
        <dsp:cNvSpPr/>
      </dsp:nvSpPr>
      <dsp:spPr>
        <a:xfrm>
          <a:off x="0" y="2540183"/>
          <a:ext cx="8643998" cy="455715"/>
        </a:xfrm>
        <a:prstGeom prst="roundRect">
          <a:avLst/>
        </a:prstGeom>
        <a:solidFill>
          <a:schemeClr val="accent4">
            <a:hueOff val="-1674289"/>
            <a:satOff val="10087"/>
            <a:lumOff val="80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b="1" kern="1200" dirty="0" smtClean="0">
              <a:solidFill>
                <a:schemeClr val="tx2">
                  <a:lumMod val="10000"/>
                </a:schemeClr>
              </a:solidFill>
            </a:rPr>
            <a:t>- </a:t>
          </a:r>
          <a:r>
            <a:rPr lang="en-GB" sz="1900" b="1" kern="1200" dirty="0" err="1" smtClean="0">
              <a:solidFill>
                <a:schemeClr val="tx2">
                  <a:lumMod val="10000"/>
                </a:schemeClr>
              </a:solidFill>
            </a:rPr>
            <a:t>Основные</a:t>
          </a:r>
          <a:r>
            <a:rPr lang="en-GB" sz="1900" b="1" kern="1200" dirty="0" smtClean="0">
              <a:solidFill>
                <a:schemeClr val="tx2">
                  <a:lumMod val="10000"/>
                </a:schemeClr>
              </a:solidFill>
            </a:rPr>
            <a:t> </a:t>
          </a:r>
          <a:r>
            <a:rPr lang="en-GB" sz="1900" b="1" kern="1200" dirty="0" err="1" smtClean="0">
              <a:solidFill>
                <a:schemeClr val="tx2">
                  <a:lumMod val="10000"/>
                </a:schemeClr>
              </a:solidFill>
            </a:rPr>
            <a:t>источники</a:t>
          </a:r>
          <a:r>
            <a:rPr lang="en-GB" sz="1900" b="1" kern="1200" dirty="0" smtClean="0">
              <a:solidFill>
                <a:schemeClr val="tx2">
                  <a:lumMod val="10000"/>
                </a:schemeClr>
              </a:solidFill>
            </a:rPr>
            <a:t> </a:t>
          </a:r>
          <a:r>
            <a:rPr lang="en-GB" sz="1900" b="1" kern="1200" dirty="0" err="1" smtClean="0">
              <a:solidFill>
                <a:schemeClr val="tx2">
                  <a:lumMod val="10000"/>
                </a:schemeClr>
              </a:solidFill>
            </a:rPr>
            <a:t>происхождения</a:t>
          </a:r>
          <a:r>
            <a:rPr lang="en-GB" sz="1900" b="1" kern="1200" dirty="0" smtClean="0">
              <a:solidFill>
                <a:schemeClr val="tx2">
                  <a:lumMod val="10000"/>
                </a:schemeClr>
              </a:solidFill>
            </a:rPr>
            <a:t> </a:t>
          </a:r>
          <a:r>
            <a:rPr lang="en-GB" sz="1900" b="1" kern="1200" dirty="0" err="1" smtClean="0">
              <a:solidFill>
                <a:schemeClr val="tx2">
                  <a:lumMod val="10000"/>
                </a:schemeClr>
              </a:solidFill>
            </a:rPr>
            <a:t>фразеологизмов</a:t>
          </a:r>
          <a:r>
            <a:rPr lang="en-GB" sz="1900" b="1" kern="1200" dirty="0" smtClean="0">
              <a:solidFill>
                <a:schemeClr val="tx2">
                  <a:lumMod val="10000"/>
                </a:schemeClr>
              </a:solidFill>
            </a:rPr>
            <a:t>.</a:t>
          </a:r>
          <a:endParaRPr lang="en-GB" sz="1900" b="1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22246" y="2562429"/>
        <a:ext cx="8599506" cy="411223"/>
      </dsp:txXfrm>
    </dsp:sp>
    <dsp:sp modelId="{E06AAF3D-8199-4746-AB3A-0C7DD30F4CBF}">
      <dsp:nvSpPr>
        <dsp:cNvPr id="0" name=""/>
        <dsp:cNvSpPr/>
      </dsp:nvSpPr>
      <dsp:spPr>
        <a:xfrm>
          <a:off x="0" y="3050618"/>
          <a:ext cx="8643998" cy="455715"/>
        </a:xfrm>
        <a:prstGeom prst="round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rgbClr val="FF0066"/>
              </a:solidFill>
            </a:rPr>
            <a:t>                                                               </a:t>
          </a:r>
          <a:r>
            <a:rPr lang="en-GB" sz="1900" b="1" kern="1200" dirty="0" err="1" smtClean="0">
              <a:solidFill>
                <a:srgbClr val="FF0000"/>
              </a:solidFill>
            </a:rPr>
            <a:t>Узнали</a:t>
          </a:r>
          <a:r>
            <a:rPr lang="en-GB" sz="1900" b="1" kern="1200" dirty="0" smtClean="0">
              <a:solidFill>
                <a:srgbClr val="FF0000"/>
              </a:solidFill>
            </a:rPr>
            <a:t>:</a:t>
          </a:r>
          <a:endParaRPr lang="en-GB" sz="1900" b="1" kern="1200" dirty="0">
            <a:solidFill>
              <a:srgbClr val="FF0000"/>
            </a:solidFill>
          </a:endParaRPr>
        </a:p>
      </dsp:txBody>
      <dsp:txXfrm>
        <a:off x="22246" y="3072864"/>
        <a:ext cx="8599506" cy="411223"/>
      </dsp:txXfrm>
    </dsp:sp>
    <dsp:sp modelId="{FDBC6611-5865-498D-B097-E15BD8DF1E33}">
      <dsp:nvSpPr>
        <dsp:cNvPr id="0" name=""/>
        <dsp:cNvSpPr/>
      </dsp:nvSpPr>
      <dsp:spPr>
        <a:xfrm>
          <a:off x="0" y="3580755"/>
          <a:ext cx="8643998" cy="455715"/>
        </a:xfrm>
        <a:prstGeom prst="roundRect">
          <a:avLst/>
        </a:prstGeom>
        <a:solidFill>
          <a:schemeClr val="accent4">
            <a:hueOff val="-2790481"/>
            <a:satOff val="16812"/>
            <a:lumOff val="134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b="1" kern="1200" dirty="0" smtClean="0">
              <a:solidFill>
                <a:schemeClr val="tx2">
                  <a:lumMod val="10000"/>
                </a:schemeClr>
              </a:solidFill>
            </a:rPr>
            <a:t>- </a:t>
          </a:r>
          <a:r>
            <a:rPr lang="en-GB" sz="1900" b="1" kern="1200" dirty="0" err="1" smtClean="0">
              <a:solidFill>
                <a:schemeClr val="tx2">
                  <a:lumMod val="10000"/>
                </a:schemeClr>
              </a:solidFill>
            </a:rPr>
            <a:t>Фразеологические</a:t>
          </a:r>
          <a:r>
            <a:rPr lang="en-GB" sz="1900" b="1" kern="1200" dirty="0" smtClean="0">
              <a:solidFill>
                <a:schemeClr val="tx2">
                  <a:lumMod val="10000"/>
                </a:schemeClr>
              </a:solidFill>
            </a:rPr>
            <a:t> </a:t>
          </a:r>
          <a:r>
            <a:rPr lang="en-GB" sz="1900" b="1" kern="1200" dirty="0" err="1" smtClean="0">
              <a:solidFill>
                <a:schemeClr val="tx2">
                  <a:lumMod val="10000"/>
                </a:schemeClr>
              </a:solidFill>
            </a:rPr>
            <a:t>справочники</a:t>
          </a:r>
          <a:r>
            <a:rPr lang="en-GB" sz="1900" b="1" kern="1200" dirty="0" smtClean="0">
              <a:solidFill>
                <a:schemeClr val="tx2">
                  <a:lumMod val="10000"/>
                </a:schemeClr>
              </a:solidFill>
            </a:rPr>
            <a:t> и </a:t>
          </a:r>
          <a:r>
            <a:rPr lang="en-GB" sz="1900" b="1" kern="1200" dirty="0" err="1" smtClean="0">
              <a:solidFill>
                <a:schemeClr val="tx2">
                  <a:lumMod val="10000"/>
                </a:schemeClr>
              </a:solidFill>
            </a:rPr>
            <a:t>словари</a:t>
          </a:r>
          <a:r>
            <a:rPr lang="en-GB" sz="1900" b="1" kern="1200" dirty="0" smtClean="0">
              <a:solidFill>
                <a:schemeClr val="tx2">
                  <a:lumMod val="10000"/>
                </a:schemeClr>
              </a:solidFill>
            </a:rPr>
            <a:t>.</a:t>
          </a:r>
          <a:endParaRPr lang="en-GB" sz="1900" b="1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22246" y="3603001"/>
        <a:ext cx="8599506" cy="411223"/>
      </dsp:txXfrm>
    </dsp:sp>
    <dsp:sp modelId="{682C929B-0EE9-42D6-B95D-D7ADA36EC68F}">
      <dsp:nvSpPr>
        <dsp:cNvPr id="0" name=""/>
        <dsp:cNvSpPr/>
      </dsp:nvSpPr>
      <dsp:spPr>
        <a:xfrm>
          <a:off x="0" y="4071488"/>
          <a:ext cx="8643998" cy="455715"/>
        </a:xfrm>
        <a:prstGeom prst="roundRect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b="1" kern="1200" dirty="0" smtClean="0">
              <a:solidFill>
                <a:schemeClr val="tx2">
                  <a:lumMod val="10000"/>
                </a:schemeClr>
              </a:solidFill>
            </a:rPr>
            <a:t>- </a:t>
          </a:r>
          <a:r>
            <a:rPr lang="en-GB" sz="1900" b="1" kern="1200" dirty="0" err="1" smtClean="0">
              <a:solidFill>
                <a:schemeClr val="tx2">
                  <a:lumMod val="10000"/>
                </a:schemeClr>
              </a:solidFill>
            </a:rPr>
            <a:t>Лингвисты</a:t>
          </a:r>
          <a:r>
            <a:rPr lang="en-GB" sz="1900" b="1" kern="1200" dirty="0" smtClean="0">
              <a:solidFill>
                <a:schemeClr val="tx2">
                  <a:lumMod val="10000"/>
                </a:schemeClr>
              </a:solidFill>
            </a:rPr>
            <a:t>, </a:t>
          </a:r>
          <a:r>
            <a:rPr lang="en-GB" sz="1900" b="1" kern="1200" dirty="0" err="1" smtClean="0">
              <a:solidFill>
                <a:schemeClr val="tx2">
                  <a:lumMod val="10000"/>
                </a:schemeClr>
              </a:solidFill>
            </a:rPr>
            <a:t>внесшие</a:t>
          </a:r>
          <a:r>
            <a:rPr lang="en-GB" sz="1900" b="1" kern="1200" dirty="0" smtClean="0">
              <a:solidFill>
                <a:schemeClr val="tx2">
                  <a:lumMod val="10000"/>
                </a:schemeClr>
              </a:solidFill>
            </a:rPr>
            <a:t> </a:t>
          </a:r>
          <a:r>
            <a:rPr lang="en-GB" sz="1900" b="1" kern="1200" dirty="0" err="1" smtClean="0">
              <a:solidFill>
                <a:schemeClr val="tx2">
                  <a:lumMod val="10000"/>
                </a:schemeClr>
              </a:solidFill>
            </a:rPr>
            <a:t>весомый</a:t>
          </a:r>
          <a:r>
            <a:rPr lang="en-GB" sz="1900" b="1" kern="1200" dirty="0" smtClean="0">
              <a:solidFill>
                <a:schemeClr val="tx2">
                  <a:lumMod val="10000"/>
                </a:schemeClr>
              </a:solidFill>
            </a:rPr>
            <a:t> </a:t>
          </a:r>
          <a:r>
            <a:rPr lang="en-GB" sz="1900" b="1" kern="1200" dirty="0" err="1" smtClean="0">
              <a:solidFill>
                <a:schemeClr val="tx2">
                  <a:lumMod val="10000"/>
                </a:schemeClr>
              </a:solidFill>
            </a:rPr>
            <a:t>вклад</a:t>
          </a:r>
          <a:r>
            <a:rPr lang="en-GB" sz="1900" b="1" kern="1200" dirty="0" smtClean="0">
              <a:solidFill>
                <a:schemeClr val="tx2">
                  <a:lumMod val="10000"/>
                </a:schemeClr>
              </a:solidFill>
            </a:rPr>
            <a:t> в </a:t>
          </a:r>
          <a:r>
            <a:rPr lang="en-GB" sz="1900" b="1" kern="1200" dirty="0" err="1" smtClean="0">
              <a:solidFill>
                <a:schemeClr val="tx2">
                  <a:lumMod val="10000"/>
                </a:schemeClr>
              </a:solidFill>
            </a:rPr>
            <a:t>развитие</a:t>
          </a:r>
          <a:r>
            <a:rPr lang="en-GB" sz="1900" b="1" kern="1200" dirty="0" smtClean="0">
              <a:solidFill>
                <a:schemeClr val="tx2">
                  <a:lumMod val="10000"/>
                </a:schemeClr>
              </a:solidFill>
            </a:rPr>
            <a:t> </a:t>
          </a:r>
          <a:r>
            <a:rPr lang="en-GB" sz="1900" b="1" kern="1200" dirty="0" err="1" smtClean="0">
              <a:solidFill>
                <a:schemeClr val="tx2">
                  <a:lumMod val="10000"/>
                </a:schemeClr>
              </a:solidFill>
            </a:rPr>
            <a:t>фразеологии</a:t>
          </a:r>
          <a:r>
            <a:rPr lang="en-GB" sz="1900" b="1" kern="1200" dirty="0" smtClean="0">
              <a:solidFill>
                <a:schemeClr val="tx2">
                  <a:lumMod val="10000"/>
                </a:schemeClr>
              </a:solidFill>
            </a:rPr>
            <a:t>.</a:t>
          </a:r>
          <a:endParaRPr lang="en-GB" sz="1900" b="1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22246" y="4093734"/>
        <a:ext cx="8599506" cy="411223"/>
      </dsp:txXfrm>
    </dsp:sp>
    <dsp:sp modelId="{EC72AE0F-5618-4108-BAA8-D329C7BC4CDA}">
      <dsp:nvSpPr>
        <dsp:cNvPr id="0" name=""/>
        <dsp:cNvSpPr/>
      </dsp:nvSpPr>
      <dsp:spPr>
        <a:xfrm>
          <a:off x="0" y="4581923"/>
          <a:ext cx="8643998" cy="455715"/>
        </a:xfrm>
        <a:prstGeom prst="roundRect">
          <a:avLst/>
        </a:prstGeom>
        <a:solidFill>
          <a:schemeClr val="accent4">
            <a:hueOff val="-3906673"/>
            <a:satOff val="23537"/>
            <a:lumOff val="18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b="1" kern="1200" dirty="0" smtClean="0">
              <a:solidFill>
                <a:schemeClr val="tx2">
                  <a:lumMod val="10000"/>
                </a:schemeClr>
              </a:solidFill>
            </a:rPr>
            <a:t>- </a:t>
          </a:r>
          <a:r>
            <a:rPr lang="en-GB" sz="1900" b="1" kern="1200" dirty="0" err="1" smtClean="0">
              <a:solidFill>
                <a:schemeClr val="tx2">
                  <a:lumMod val="10000"/>
                </a:schemeClr>
              </a:solidFill>
            </a:rPr>
            <a:t>Лексическое</a:t>
          </a:r>
          <a:r>
            <a:rPr lang="en-GB" sz="1900" b="1" kern="1200" dirty="0" smtClean="0">
              <a:solidFill>
                <a:schemeClr val="tx2">
                  <a:lumMod val="10000"/>
                </a:schemeClr>
              </a:solidFill>
            </a:rPr>
            <a:t> </a:t>
          </a:r>
          <a:r>
            <a:rPr lang="en-GB" sz="1900" b="1" kern="1200" dirty="0" err="1" smtClean="0">
              <a:solidFill>
                <a:schemeClr val="tx2">
                  <a:lumMod val="10000"/>
                </a:schemeClr>
              </a:solidFill>
            </a:rPr>
            <a:t>значение</a:t>
          </a:r>
          <a:r>
            <a:rPr lang="en-GB" sz="1900" b="1" kern="1200" dirty="0" smtClean="0">
              <a:solidFill>
                <a:schemeClr val="tx2">
                  <a:lumMod val="10000"/>
                </a:schemeClr>
              </a:solidFill>
            </a:rPr>
            <a:t> </a:t>
          </a:r>
          <a:r>
            <a:rPr lang="en-GB" sz="1900" b="1" kern="1200" dirty="0" err="1" smtClean="0">
              <a:solidFill>
                <a:schemeClr val="tx2">
                  <a:lumMod val="10000"/>
                </a:schemeClr>
              </a:solidFill>
            </a:rPr>
            <a:t>некоторых</a:t>
          </a:r>
          <a:r>
            <a:rPr lang="en-GB" sz="1900" b="1" kern="1200" dirty="0" smtClean="0">
              <a:solidFill>
                <a:schemeClr val="tx2">
                  <a:lumMod val="10000"/>
                </a:schemeClr>
              </a:solidFill>
            </a:rPr>
            <a:t> </a:t>
          </a:r>
          <a:r>
            <a:rPr lang="en-GB" sz="1900" b="1" kern="1200" dirty="0" err="1" smtClean="0">
              <a:solidFill>
                <a:schemeClr val="tx2">
                  <a:lumMod val="10000"/>
                </a:schemeClr>
              </a:solidFill>
            </a:rPr>
            <a:t>общеупотребительных</a:t>
          </a:r>
          <a:r>
            <a:rPr lang="en-GB" sz="1900" b="1" kern="1200" dirty="0" smtClean="0">
              <a:solidFill>
                <a:schemeClr val="tx2">
                  <a:lumMod val="10000"/>
                </a:schemeClr>
              </a:solidFill>
            </a:rPr>
            <a:t> </a:t>
          </a:r>
          <a:r>
            <a:rPr lang="en-GB" sz="1900" b="1" kern="1200" dirty="0" err="1" smtClean="0">
              <a:solidFill>
                <a:schemeClr val="tx2">
                  <a:lumMod val="10000"/>
                </a:schemeClr>
              </a:solidFill>
            </a:rPr>
            <a:t>фразеологизмов</a:t>
          </a:r>
          <a:r>
            <a:rPr lang="en-GB" sz="1900" b="1" kern="1200" dirty="0" smtClean="0"/>
            <a:t>.</a:t>
          </a:r>
          <a:endParaRPr lang="en-GB" sz="1900" b="1" kern="1200" dirty="0"/>
        </a:p>
      </dsp:txBody>
      <dsp:txXfrm>
        <a:off x="22246" y="4604169"/>
        <a:ext cx="8599506" cy="411223"/>
      </dsp:txXfrm>
    </dsp:sp>
    <dsp:sp modelId="{725F125A-4168-4412-8547-2B65DF67F9F8}">
      <dsp:nvSpPr>
        <dsp:cNvPr id="0" name=""/>
        <dsp:cNvSpPr/>
      </dsp:nvSpPr>
      <dsp:spPr>
        <a:xfrm>
          <a:off x="0" y="5099736"/>
          <a:ext cx="8643998" cy="455715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rgbClr val="C00000"/>
              </a:solidFill>
            </a:rPr>
            <a:t>                                                                 МОЛОДЦЫ!</a:t>
          </a:r>
          <a:endParaRPr lang="ru-RU" sz="1900" kern="1200" dirty="0">
            <a:solidFill>
              <a:srgbClr val="C00000"/>
            </a:solidFill>
          </a:endParaRPr>
        </a:p>
      </dsp:txBody>
      <dsp:txXfrm>
        <a:off x="22246" y="5121982"/>
        <a:ext cx="8599506" cy="4112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F0DEB-2BAC-45AB-9C98-51AB21F5E98F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4370A-21FA-46CB-8ABF-D03E9EEB3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814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9BCB0-29DD-4BDF-8742-B75BC2170901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12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5572163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Тема урока: </a:t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«Источники фразеологизмов.</a:t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Использование фразеологизмов </a:t>
            </a:r>
            <a:r>
              <a:rPr lang="ru-RU" sz="3600" b="1" dirty="0">
                <a:solidFill>
                  <a:schemeClr val="tx1"/>
                </a:solidFill>
              </a:rPr>
              <a:t>в </a:t>
            </a:r>
            <a:r>
              <a:rPr lang="ru-RU" sz="3600" b="1" dirty="0" smtClean="0">
                <a:solidFill>
                  <a:schemeClr val="tx1"/>
                </a:solidFill>
              </a:rPr>
              <a:t>речи. </a:t>
            </a:r>
            <a:r>
              <a:rPr lang="ru-RU" sz="3600" b="1" dirty="0">
                <a:solidFill>
                  <a:schemeClr val="tx1"/>
                </a:solidFill>
              </a:rPr>
              <a:t>Фразеологический </a:t>
            </a:r>
            <a:r>
              <a:rPr lang="ru-RU" sz="3600" b="1" dirty="0" smtClean="0">
                <a:solidFill>
                  <a:schemeClr val="tx1"/>
                </a:solidFill>
              </a:rPr>
              <a:t>словарь»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 flipV="1">
            <a:off x="3428992" y="7000899"/>
            <a:ext cx="571504" cy="14287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021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285720" y="285728"/>
          <a:ext cx="8643998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1914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in\Рабочий стол\рамки для презентаций 3\ye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Источники фразеологизмов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 fontScale="85000" lnSpcReduction="20000"/>
          </a:bodyPr>
          <a:lstStyle/>
          <a:p>
            <a:pPr>
              <a:buFont typeface="Arial" charset="0"/>
              <a:buNone/>
              <a:defRPr/>
            </a:pPr>
            <a:r>
              <a:rPr lang="ru-RU" b="1" dirty="0" smtClean="0"/>
              <a:t>исконно русские</a:t>
            </a:r>
            <a:r>
              <a:rPr lang="ru-RU" dirty="0" smtClean="0"/>
              <a:t>        (</a:t>
            </a:r>
            <a:r>
              <a:rPr lang="ru-RU" i="1" u="sng" dirty="0" smtClean="0"/>
              <a:t>топорная работа, небо с овчинку показалось, выйти на орбиту)</a:t>
            </a:r>
            <a:endParaRPr lang="ru-RU" dirty="0" smtClean="0"/>
          </a:p>
          <a:p>
            <a:pPr>
              <a:buFont typeface="Arial" charset="0"/>
              <a:buNone/>
              <a:defRPr/>
            </a:pPr>
            <a:r>
              <a:rPr lang="ru-RU" dirty="0" smtClean="0"/>
              <a:t> </a:t>
            </a:r>
          </a:p>
          <a:p>
            <a:pPr>
              <a:buFont typeface="Arial" charset="0"/>
              <a:buNone/>
              <a:defRPr/>
            </a:pPr>
            <a:r>
              <a:rPr lang="ru-RU" b="1" dirty="0" smtClean="0"/>
              <a:t>старославянские </a:t>
            </a:r>
            <a:r>
              <a:rPr lang="ru-RU" dirty="0" smtClean="0"/>
              <a:t>    (</a:t>
            </a:r>
            <a:r>
              <a:rPr lang="ru-RU" i="1" u="sng" dirty="0" smtClean="0"/>
              <a:t>притча во языцех, ищите и </a:t>
            </a:r>
            <a:r>
              <a:rPr lang="ru-RU" i="1" u="sng" dirty="0" err="1" smtClean="0"/>
              <a:t>обрящете</a:t>
            </a:r>
            <a:r>
              <a:rPr lang="ru-RU" i="1" u="sng" dirty="0" smtClean="0"/>
              <a:t>)</a:t>
            </a:r>
            <a:endParaRPr lang="ru-RU" dirty="0" smtClean="0"/>
          </a:p>
          <a:p>
            <a:pPr>
              <a:buFont typeface="Arial" charset="0"/>
              <a:buNone/>
              <a:defRPr/>
            </a:pPr>
            <a:r>
              <a:rPr lang="ru-RU" dirty="0" smtClean="0"/>
              <a:t> </a:t>
            </a:r>
          </a:p>
          <a:p>
            <a:pPr>
              <a:buFont typeface="Arial" charset="0"/>
              <a:buNone/>
              <a:defRPr/>
            </a:pPr>
            <a:r>
              <a:rPr lang="ru-RU" b="1" dirty="0" smtClean="0"/>
              <a:t>латинские и греческие   </a:t>
            </a:r>
            <a:r>
              <a:rPr lang="ru-RU" i="1" u="sng" dirty="0" smtClean="0"/>
              <a:t>(</a:t>
            </a:r>
            <a:r>
              <a:rPr lang="ru-RU" i="1" u="sng" dirty="0" err="1" smtClean="0"/>
              <a:t>терра</a:t>
            </a:r>
            <a:r>
              <a:rPr lang="ru-RU" i="1" u="sng" dirty="0" smtClean="0"/>
              <a:t> </a:t>
            </a:r>
            <a:r>
              <a:rPr lang="ru-RU" i="1" u="sng" dirty="0" err="1" smtClean="0"/>
              <a:t>инкогнита</a:t>
            </a:r>
            <a:r>
              <a:rPr lang="ru-RU" i="1" u="sng" dirty="0" smtClean="0"/>
              <a:t>, авгиевы конюшни)</a:t>
            </a:r>
            <a:endParaRPr lang="ru-RU" dirty="0" smtClean="0"/>
          </a:p>
          <a:p>
            <a:pPr>
              <a:buFont typeface="Arial" charset="0"/>
              <a:buNone/>
              <a:defRPr/>
            </a:pPr>
            <a:r>
              <a:rPr lang="ru-RU" dirty="0" smtClean="0"/>
              <a:t>(зачастую  пришедшие из античной мифологии)</a:t>
            </a:r>
          </a:p>
          <a:p>
            <a:pPr>
              <a:buFont typeface="Arial" charset="0"/>
              <a:buNone/>
              <a:defRPr/>
            </a:pPr>
            <a:r>
              <a:rPr lang="ru-RU" dirty="0" smtClean="0"/>
              <a:t> </a:t>
            </a:r>
          </a:p>
          <a:p>
            <a:pPr>
              <a:buFont typeface="Arial" charset="0"/>
              <a:buNone/>
              <a:defRPr/>
            </a:pPr>
            <a:r>
              <a:rPr lang="ru-RU" b="1" dirty="0" smtClean="0"/>
              <a:t>западноевропейские </a:t>
            </a:r>
            <a:r>
              <a:rPr lang="ru-RU" dirty="0" smtClean="0"/>
              <a:t>   </a:t>
            </a:r>
            <a:r>
              <a:rPr lang="ru-RU" i="1" u="sng" dirty="0" smtClean="0"/>
              <a:t>( синий чулок (англ.)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3107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Admin\Рабочий стол\рамки для презентаций 3\ye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b="1" dirty="0"/>
              <a:t>Пословицы и поговорки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из огня да в полымя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b="1" dirty="0"/>
              <a:t>Меткие выражения писателей, ученых, выдающихся деятелей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М.Горький «В карете прошлого далеко не уедешь»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И.Крылов «А воз и ныне там»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В.Шекспир «Быть или не быть»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  <p:sp>
        <p:nvSpPr>
          <p:cNvPr id="1126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Источники фразеологизмов</a:t>
            </a:r>
          </a:p>
        </p:txBody>
      </p:sp>
    </p:spTree>
    <p:extLst>
      <p:ext uri="{BB962C8B-B14F-4D97-AF65-F5344CB8AC3E}">
        <p14:creationId xmlns:p14="http://schemas.microsoft.com/office/powerpoint/2010/main" val="3031751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Admin\Рабочий стол\рамки для презентаций 3\ye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147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3000" b="1" dirty="0"/>
              <a:t>Античная мифология и легенды древнего мира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авгиевы конюшни –  крайний беспорядок, запущенность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лебединая песня - ?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вавилонское столпотворение - ?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  <p:sp>
        <p:nvSpPr>
          <p:cNvPr id="1229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Источники фразеологизмов</a:t>
            </a:r>
          </a:p>
        </p:txBody>
      </p:sp>
    </p:spTree>
    <p:extLst>
      <p:ext uri="{BB962C8B-B14F-4D97-AF65-F5344CB8AC3E}">
        <p14:creationId xmlns:p14="http://schemas.microsoft.com/office/powerpoint/2010/main" val="3717150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dioms.chat.ru/03/pix/100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876"/>
            <a:ext cx="335758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dioms.chat.ru/04/pix/116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3" y="928670"/>
            <a:ext cx="2928957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dioms.chat.ru/06/pix/142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857232"/>
            <a:ext cx="3929090" cy="20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dioms.chat.ru/09/pix/226.gi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3500438"/>
            <a:ext cx="442915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14282" y="6167928"/>
            <a:ext cx="40393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Глаза разбегаются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1" y="3071810"/>
            <a:ext cx="28575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Денег куры не клюют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3143248"/>
            <a:ext cx="40719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Жить припеваючи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572132" y="6193626"/>
            <a:ext cx="32147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Клевать носом</a:t>
            </a:r>
            <a:endParaRPr lang="ru-RU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000100" y="285728"/>
            <a:ext cx="7772400" cy="582594"/>
          </a:xfrm>
          <a:prstGeom prst="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txBody>
          <a:bodyPr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Фразеология в картинках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6955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dioms.chat.ru/01/pix/003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3714775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dioms.chat.ru/05/pix/136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429000"/>
            <a:ext cx="392909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dioms.chat.ru/02/pix/059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142852"/>
            <a:ext cx="478631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dioms.chat.ru/01/pix/015.gi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3571876"/>
            <a:ext cx="400052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14282" y="2857496"/>
            <a:ext cx="37147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Без сучка без задоринки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6239366"/>
            <a:ext cx="4214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Ехать зайцем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86380" y="2786058"/>
            <a:ext cx="33575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Влюбиться по уши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14876" y="6215082"/>
            <a:ext cx="4000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Браться за ум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309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Documents and Settings\Admin\Рабочий стол\рамки для презентаций 3\ye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b="1" i="1" smtClean="0"/>
              <a:t>Подберите к данным фразеологизмам антонимы.</a:t>
            </a:r>
            <a:endParaRPr lang="ru-RU" altLang="ru-RU" smtClean="0"/>
          </a:p>
        </p:txBody>
      </p:sp>
      <p:sp>
        <p:nvSpPr>
          <p:cNvPr id="30724" name="Содержимое 2"/>
          <p:cNvSpPr>
            <a:spLocks noGrp="1"/>
          </p:cNvSpPr>
          <p:nvPr>
            <p:ph idx="1"/>
          </p:nvPr>
        </p:nvSpPr>
        <p:spPr>
          <a:gradFill rotWithShape="1">
            <a:gsLst>
              <a:gs pos="0">
                <a:srgbClr val="BEF397"/>
              </a:gs>
              <a:gs pos="50000">
                <a:srgbClr val="D5F6C0"/>
              </a:gs>
              <a:gs pos="100000">
                <a:srgbClr val="EAFAE0"/>
              </a:gs>
            </a:gsLst>
            <a:lin ang="16200000" scaled="1"/>
          </a:gradFill>
        </p:spPr>
        <p:txBody>
          <a:bodyPr/>
          <a:lstStyle/>
          <a:p>
            <a:r>
              <a:rPr lang="ru-RU" altLang="ru-RU" smtClean="0"/>
              <a:t>Жить душа в душу – </a:t>
            </a:r>
            <a:r>
              <a:rPr lang="ru-RU" altLang="ru-RU" i="1" smtClean="0"/>
              <a:t>как кошка с собакой.</a:t>
            </a:r>
            <a:endParaRPr lang="ru-RU" altLang="ru-RU" smtClean="0"/>
          </a:p>
          <a:p>
            <a:r>
              <a:rPr lang="ru-RU" altLang="ru-RU" smtClean="0"/>
              <a:t> Пруд пруди </a:t>
            </a:r>
            <a:r>
              <a:rPr lang="ru-RU" altLang="ru-RU" i="1" smtClean="0"/>
              <a:t>– с гулькин нос; раз-два и обчелся.</a:t>
            </a:r>
            <a:endParaRPr lang="ru-RU" altLang="ru-RU" smtClean="0"/>
          </a:p>
          <a:p>
            <a:r>
              <a:rPr lang="ru-RU" altLang="ru-RU" smtClean="0"/>
              <a:t> За тридевять земель </a:t>
            </a:r>
            <a:r>
              <a:rPr lang="ru-RU" altLang="ru-RU" i="1" smtClean="0"/>
              <a:t>– рукой подать.</a:t>
            </a:r>
            <a:endParaRPr lang="ru-RU" altLang="ru-RU" smtClean="0"/>
          </a:p>
          <a:p>
            <a:r>
              <a:rPr lang="ru-RU" altLang="ru-RU" smtClean="0"/>
              <a:t> Засучив рукава </a:t>
            </a:r>
            <a:r>
              <a:rPr lang="ru-RU" altLang="ru-RU" i="1" smtClean="0"/>
              <a:t>– спустя рукава.</a:t>
            </a:r>
            <a:endParaRPr lang="ru-RU" altLang="ru-RU" smtClean="0"/>
          </a:p>
          <a:p>
            <a:pPr>
              <a:buFont typeface="Arial" panose="020B0604020202020204" pitchFamily="34" charset="0"/>
              <a:buNone/>
            </a:pPr>
            <a:r>
              <a:rPr lang="ru-RU" altLang="ru-RU" u="sng" smtClean="0"/>
              <a:t>Вывод:</a:t>
            </a:r>
            <a:r>
              <a:rPr lang="ru-RU" altLang="ru-RU" smtClean="0"/>
              <a:t> к фразеологизму, как и к слову, можно подобрать антоним.</a:t>
            </a:r>
          </a:p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723144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357166"/>
            <a:ext cx="8643998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vantGarde Bk BT"/>
                <a:ea typeface="Times New Roman" pitchFamily="18" charset="0"/>
                <a:cs typeface="Arial" pitchFamily="34" charset="0"/>
              </a:rPr>
              <a:t>В  рассказе нужно найти 10 выражений, употребленных в переносном значении, и объяснить их смысл.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Попались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 Rounded MT Bold" pitchFamily="34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 Rounded MT Bold" pitchFamily="34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удочку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 Rounded MT Bold" pitchFamily="34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Пригласил  нас как-то сын лесника к себе. За грибами, говорит, сходим, поохотимся, рыбу удить будем. Уху сварим- </a:t>
            </a:r>
            <a:r>
              <a:rPr kumimoji="0" lang="ru-RU" b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пальчики оближешь.</a:t>
            </a:r>
            <a:endParaRPr kumimoji="0" lang="ru-RU" b="0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Мы, конечно, обрадовались, </a:t>
            </a:r>
            <a:r>
              <a:rPr kumimoji="0" lang="ru-RU" b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уши развесили,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слушаем.Мой братишка так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голову потерял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 счастья. Потом он мне покою не давал:"Пойдем да пойдем! Говорят, он такой мастер рыбу ловить, 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собаку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 этом деле 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съел".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знаю, каких собак он ел, а вот мы 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попались на удочку.</a:t>
            </a:r>
            <a:endParaRPr kumimoji="0" lang="ru-RU" b="0" i="0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Договорились прийти в субботу к вечеру. Пять километров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одним духом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отшагали. А нашего приятеля дома не оказалось.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"Вот пустомеля, -возмутился дед,- все время кому-нибудь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морочит голову.</a:t>
            </a:r>
            <a:endParaRPr kumimoji="0" lang="ru-RU" b="0" i="0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 братишки 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слезы в три ручья.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Я, конечно, тоже 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в своей тарелке.</a:t>
            </a:r>
            <a:endParaRPr kumimoji="0" lang="ru-RU" b="0" i="0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"Ничего, ребятишки,- успокоил нас дед,- со мной пойдете".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пошли. И рыбу ловили, и костер развели, и уха была-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ни в сказке сказать, ни пером описать.</a:t>
            </a:r>
            <a:endParaRPr kumimoji="0" lang="ru-RU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47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 rot="10800000" flipV="1">
            <a:off x="0" y="483127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Попались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 Rounded MT Bold" pitchFamily="34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 Rounded MT Bold" pitchFamily="34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удочку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 Rounded MT Bold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Пригласил  нас как-то сын лесника к себе. За грибами, говорит, сходим, поохотимся, рыбу удить будем. Уху сварим-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пальчики оближешь.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Мы, конечно, обрадовались,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уши развесили,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слушаем.Мой братишка так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голову потерял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 счастья. Потом он мне покою не давал:"Пойдем да пойдем! Говорят, он такой мастер рыбу ловить,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собаку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 этом деле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съел".</a:t>
            </a:r>
            <a:r>
              <a:rPr kumimoji="0" lang="ru-RU" sz="20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знаю, каких собак он ел, а вот мы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попались на удочку.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Договорились прийти в субботу к вечеру. Пять километров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одним духом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 отшагали. А нашего приятеля дома не оказалось.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"Вот пустомеля, -возмутился дед,- все время кому-нибудь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морочит голову.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 братишки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слезы в три ручья.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Я, конечно, тоже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в своей тарелке.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"Ничего, ребятишки,- успокоил нас дед,- со мной пойдете".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пошли. И рыбу ловили, и костер развели, и уха была-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ни в сказке сказать, ни пером описать.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86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222</Words>
  <Application>Microsoft Office PowerPoint</Application>
  <PresentationFormat>Экран (4:3)</PresentationFormat>
  <Paragraphs>64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Arial Rounded MT Bold</vt:lpstr>
      <vt:lpstr>AvantGarde Bk BT</vt:lpstr>
      <vt:lpstr>Calibri</vt:lpstr>
      <vt:lpstr>Times New Roman</vt:lpstr>
      <vt:lpstr>Тема Office</vt:lpstr>
      <vt:lpstr>Тема урока:  «Источники фразеологизмов. Использование фразеологизмов в речи. Фразеологический словарь» </vt:lpstr>
      <vt:lpstr>Источники фразеологизмов</vt:lpstr>
      <vt:lpstr>Источники фразеологизмов</vt:lpstr>
      <vt:lpstr>Источники фразеологизмов</vt:lpstr>
      <vt:lpstr>Презентация PowerPoint</vt:lpstr>
      <vt:lpstr>Презентация PowerPoint</vt:lpstr>
      <vt:lpstr>Подберите к данным фразеологизмам антонимы.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 «Источники фразеологизмов. Использование фразеологизмов в речи. Фразеологический словарь» </dc:title>
  <dc:creator>Lenovo</dc:creator>
  <cp:lastModifiedBy>Lenovo</cp:lastModifiedBy>
  <cp:revision>2</cp:revision>
  <dcterms:created xsi:type="dcterms:W3CDTF">2019-01-10T16:47:43Z</dcterms:created>
  <dcterms:modified xsi:type="dcterms:W3CDTF">2019-01-10T17:13:07Z</dcterms:modified>
</cp:coreProperties>
</file>