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9030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0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77213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2983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266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686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110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0183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071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660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120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154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750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480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160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213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782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8C0D49-B038-432E-B473-CDAC18672749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D455192-3333-4C60-B1E1-D5600DD9B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628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596788"/>
            <a:ext cx="6815669" cy="3316406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РАБОТА С ЗАИКАЮЩИМСЯ РЕБЕНКОМ  В УСЛОВИЯХ ЛОГОПУНКТА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59606" y="5104263"/>
            <a:ext cx="603231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МБДОУ № 12  «</a:t>
            </a:r>
            <a:r>
              <a:rPr lang="ru-RU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Звездный</a:t>
            </a:r>
            <a:r>
              <a:rPr lang="ru-RU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учитель-логопед  Игнатьева Л.А.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9504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Технологии, </a:t>
            </a:r>
            <a:r>
              <a:rPr lang="ru-RU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используемые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работе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 заикающимися детьми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497540"/>
            <a:ext cx="9601196" cy="3378328"/>
          </a:xfrm>
        </p:spPr>
        <p:txBody>
          <a:bodyPr/>
          <a:lstStyle/>
          <a:p>
            <a:pPr marR="179705" algn="just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Волкова</a:t>
            </a:r>
            <a:r>
              <a:rPr lang="ru-RU" b="1" dirty="0" smtClean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Г.А. </a:t>
            </a:r>
            <a:r>
              <a:rPr lang="ru-RU" b="1" dirty="0" smtClean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Игровая </a:t>
            </a:r>
            <a:r>
              <a:rPr lang="ru-RU" b="1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 в устранении заикания у </a:t>
            </a:r>
            <a:r>
              <a:rPr lang="ru-RU" b="1" dirty="0" smtClean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  <a:r>
              <a:rPr lang="ru-RU" b="1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solidFill>
                <a:schemeClr val="accent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Выгодская</a:t>
            </a:r>
            <a:r>
              <a:rPr lang="ru-RU" b="1" dirty="0" smtClean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И.Г., </a:t>
            </a:r>
            <a:r>
              <a:rPr lang="ru-RU" b="1" dirty="0" err="1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Пеллингер</a:t>
            </a:r>
            <a:r>
              <a:rPr lang="ru-RU" b="1" dirty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Е.Л., </a:t>
            </a:r>
            <a:r>
              <a:rPr lang="ru-RU" b="1" dirty="0" smtClean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Успенская </a:t>
            </a:r>
            <a:r>
              <a:rPr lang="ru-RU" b="1" dirty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Л.П. </a:t>
            </a:r>
            <a:r>
              <a:rPr lang="ru-RU" b="1" dirty="0" smtClean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Устранение </a:t>
            </a:r>
            <a:r>
              <a:rPr lang="ru-RU" b="1" dirty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заикания у дошкольников в игровых </a:t>
            </a:r>
            <a:r>
              <a:rPr lang="ru-RU" b="1" dirty="0" smtClean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ситуациях. </a:t>
            </a:r>
          </a:p>
          <a:p>
            <a:pPr marR="179705" algn="just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Стрельникова </a:t>
            </a:r>
            <a:r>
              <a:rPr lang="ru-RU" b="1" dirty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А.Н</a:t>
            </a:r>
            <a:r>
              <a:rPr lang="ru-RU" b="1" dirty="0" smtClean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Элементы </a:t>
            </a:r>
            <a:r>
              <a:rPr lang="ru-RU" b="1" dirty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дыхательной гимнастики </a:t>
            </a:r>
            <a:endParaRPr lang="ru-RU" b="1" dirty="0" smtClean="0">
              <a:solidFill>
                <a:schemeClr val="accent3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R="179705" lvl="0" algn="just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Clr>
                <a:srgbClr val="83992A"/>
              </a:buClr>
            </a:pPr>
            <a:r>
              <a:rPr lang="ru-RU" b="1" dirty="0" smtClean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Шевцова </a:t>
            </a:r>
            <a:r>
              <a:rPr lang="ru-RU" b="1" dirty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Е.Е</a:t>
            </a:r>
            <a:r>
              <a:rPr lang="ru-RU" b="1" dirty="0" smtClean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 Артикуляционный </a:t>
            </a:r>
            <a:r>
              <a:rPr lang="ru-RU" b="1" dirty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массаж при заикании </a:t>
            </a:r>
            <a:endParaRPr lang="ru-RU" b="1" dirty="0">
              <a:solidFill>
                <a:schemeClr val="accent3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516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Игровые приемы используемые при постановке дыхания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2285999"/>
            <a:ext cx="9601195" cy="3589869"/>
          </a:xfrm>
        </p:spPr>
        <p:txBody>
          <a:bodyPr>
            <a:noAutofit/>
          </a:bodyPr>
          <a:lstStyle/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«Задуй упрямую свечу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«Шину прокололи».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Трубач».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Жук».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Комарик».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«Топор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5234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778428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Упражнения по релаксации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0" y="1760561"/>
            <a:ext cx="9601197" cy="4408227"/>
          </a:xfrm>
        </p:spPr>
        <p:txBody>
          <a:bodyPr>
            <a:noAutofit/>
          </a:bodyPr>
          <a:lstStyle/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«Кулачки»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это упражнение проводится для расслабления мышц рук. Ребенок сидит на стуле, руки на коленях. Предлагаем ребенку крепко сжать кулачки так, чтобы косточки побелели, а затем расслабить руки.  </a:t>
            </a:r>
            <a:endParaRPr lang="ru-RU" sz="1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79705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расслабления мышц речевого аппарата (губ и нижней челюсти), проводим упражнения:  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«Хоботок»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вытягивание губ в трубочку, 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«Лягушки»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движение губ соответствующее артикуляции звука «и»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«Орешек» 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крепкое сжатие зубов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«Сердитый язык»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кончик языка с силой упирается в верхние зубы, язык при этом напрягается, а затем расслабляется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«Горка»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сильно выгнуть спинку языка высокой горкой и удерживать кончик языка за нижними зубами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79705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1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Таким </a:t>
            </a: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образом мы проводим мышечную релаксацию по контрасту с напряжением. </a:t>
            </a:r>
            <a:endParaRPr lang="ru-RU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92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887611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Родителям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заикающихся детей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рекомендуем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3266" y="1869743"/>
            <a:ext cx="9163332" cy="4148920"/>
          </a:xfrm>
        </p:spPr>
        <p:txBody>
          <a:bodyPr>
            <a:normAutofit fontScale="25000" lnSpcReduction="20000"/>
          </a:bodyPr>
          <a:lstStyle/>
          <a:p>
            <a:pPr marL="0" marR="179705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</a:t>
            </a:r>
          </a:p>
          <a:p>
            <a:pPr marL="0" marR="179705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8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Игры </a:t>
            </a:r>
            <a:r>
              <a:rPr lang="ru-RU" sz="80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молчанки</a:t>
            </a:r>
            <a:endParaRPr lang="ru-RU" sz="80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5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5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Молчанка».</a:t>
            </a: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Взрослый ставит на видном месте часы и говорит: «Долго язычок болтал. Он устал и замолчал. Кто первый заговорит, с того – фант». В течение определенного времени ребенку предлагается молча, спокойно заниматься рисованием, лепкой и т. д. </a:t>
            </a: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5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«В кино» (или «В театре»)</a:t>
            </a: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Взрослый предлагает ребенку другие условия игры-молчанки: «...Теперь мы отправимся в кино (в театр). В зрительном зале полагается сидеть спокойно, не разговаривать, чтобы не мешать другим...» В это время ребенок смотрит сам или показывает своим куклам открытки, альбом, книги.</a:t>
            </a: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5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 библиотеке».</a:t>
            </a: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Взрослый рассказывает о библиотеке и сообщает условия игры: «...В читальном зале все люди молча читают. Разговаривать нельзя, чтобы не мешать другим...» Ребенку можно посоветовать устроить библиотеку для своих игрушек. </a:t>
            </a: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5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«Фотоохота».</a:t>
            </a: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Взрослые рассказывают о фотоохоте и знакомят с правилами игры: «...Есть особые охотники – они приходят в лес не с ружьем, а с фотоаппаратом. Они делают снимки диких животных. Для этого надо совсем тихо подойти к животному. Надо уметь молча, спокойно сидеть в укрытии, ожидая, когда появится интересная птица. Нельзя сейчас разговаривать – начинается фотоохота...» </a:t>
            </a: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5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«В больнице». </a:t>
            </a: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«...Давай посмотрим, все ли твои игрушки здоровы. Вот у мишки отрывается лапа. У зайца, кажется, болят уши. Надо их подлечить. Кто же может это сделать?  Значит, ты – доктор! Твои игрушки заболели – теперь им нужна тишина...» Доктор спокойно лечит игрушки по совету и с помощью взрослых.</a:t>
            </a: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355508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8299" y="2483893"/>
            <a:ext cx="9627356" cy="3275462"/>
          </a:xfrm>
        </p:spPr>
        <p:txBody>
          <a:bodyPr>
            <a:normAutofit lnSpcReduction="10000"/>
          </a:bodyPr>
          <a:lstStyle/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- молчанки можно проводить по сюжетам литературных произведений, которые прочитывает взрослый. Ребенок молча слушает, изображает действие персонажа и произносит отдельные слова или звукоподражания. Молча рисует или мастерит поделки по теме прослушанного. 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Советуем родителям поддерживать тесный контакт с врачом – психоневрологом и обязательно использовать медикаментозное лечение, строго соблюдать режим дня особенно дневной сон. 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0561" y="1188185"/>
            <a:ext cx="85571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Родителям </a:t>
            </a:r>
            <a:r>
              <a:rPr lang="ru-RU" sz="320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заикающихся детей рекомендуем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676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514901"/>
            <a:ext cx="9601196" cy="95536"/>
          </a:xfrm>
        </p:spPr>
        <p:txBody>
          <a:bodyPr>
            <a:noAutofit/>
          </a:bodyPr>
          <a:lstStyle/>
          <a:p>
            <a:pPr marL="285750" marR="179705" lvl="0" indent="-28575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i="1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Литература:</a:t>
            </a:r>
            <a:r>
              <a:rPr lang="ru-RU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42900" marR="179705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Выгодская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И.Г.,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Пеллингер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Е.Л.,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УспенскаяЛ.П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«Устранение заикания у дошкольников в игровых ситуациях» М.; «Просвещение» 2003г.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79705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Волковой Г.А.  «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 в устранении заикания у дошкольников» М.; </a:t>
            </a:r>
            <a:r>
              <a:rPr lang="ru-RU" sz="1200" dirty="0">
                <a:solidFill>
                  <a:srgbClr val="2A272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A272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2-е изд., доп. и </a:t>
            </a:r>
            <a:r>
              <a:rPr lang="ru-RU" dirty="0" err="1">
                <a:solidFill>
                  <a:srgbClr val="2A272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перераб</a:t>
            </a:r>
            <a:r>
              <a:rPr lang="ru-RU" dirty="0">
                <a:solidFill>
                  <a:srgbClr val="2A272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– СПб: Детство–Пресс, 2003.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79705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Стрельникова А.Н. «Дыхательная гимнастика» М.; «Физкультура и спорт» 2005г.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79705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solidFill>
                  <a:srgbClr val="2A272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Шевцова  Е.Е. «Артикуляционный массаж при заикании» М.; ОАО «Молодая гвардия» 2002г.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889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63</TotalTime>
  <Words>667</Words>
  <Application>Microsoft Office PowerPoint</Application>
  <PresentationFormat>Широкоэкранный</PresentationFormat>
  <Paragraphs>40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Garamond</vt:lpstr>
      <vt:lpstr>Times New Roman</vt:lpstr>
      <vt:lpstr>Натуральные материалы</vt:lpstr>
      <vt:lpstr> РАБОТА С ЗАИКАЮЩИМСЯ РЕБЕНКОМ  В УСЛОВИЯХ ЛОГОПУНКТА</vt:lpstr>
      <vt:lpstr>Технологии, используемые в работе с заикающимися детьми</vt:lpstr>
      <vt:lpstr>Игровые приемы используемые при постановке дыхания</vt:lpstr>
      <vt:lpstr>Упражнения по релаксации</vt:lpstr>
      <vt:lpstr>Родителям заикающихся детей рекомендуем</vt:lpstr>
      <vt:lpstr>Презентация PowerPoint</vt:lpstr>
      <vt:lpstr>Литература: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РАБОТА С ЗАИКАЮЩИМСЯ РЕБЕНКОМ  В УСЛОВИЯХ ЛОГОПУНКТА</dc:title>
  <dc:creator>user</dc:creator>
  <cp:lastModifiedBy>user</cp:lastModifiedBy>
  <cp:revision>7</cp:revision>
  <dcterms:created xsi:type="dcterms:W3CDTF">2018-11-07T11:33:18Z</dcterms:created>
  <dcterms:modified xsi:type="dcterms:W3CDTF">2018-11-14T14:24:47Z</dcterms:modified>
</cp:coreProperties>
</file>