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7" r:id="rId3"/>
    <p:sldId id="278" r:id="rId4"/>
    <p:sldId id="270" r:id="rId5"/>
    <p:sldId id="279" r:id="rId6"/>
    <p:sldId id="280" r:id="rId7"/>
    <p:sldId id="283" r:id="rId8"/>
    <p:sldId id="256" r:id="rId9"/>
    <p:sldId id="257" r:id="rId10"/>
    <p:sldId id="258" r:id="rId11"/>
    <p:sldId id="259" r:id="rId12"/>
    <p:sldId id="284" r:id="rId13"/>
    <p:sldId id="260" r:id="rId14"/>
    <p:sldId id="261" r:id="rId15"/>
    <p:sldId id="262" r:id="rId16"/>
    <p:sldId id="263" r:id="rId17"/>
    <p:sldId id="264" r:id="rId18"/>
    <p:sldId id="265" r:id="rId19"/>
    <p:sldId id="272" r:id="rId20"/>
    <p:sldId id="273" r:id="rId21"/>
    <p:sldId id="274" r:id="rId22"/>
    <p:sldId id="271" r:id="rId23"/>
    <p:sldId id="275" r:id="rId24"/>
    <p:sldId id="276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E9738-2D29-4DA8-98E9-43B49E263A3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6B9A1-2A82-4BA5-A81E-A18B7909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5;&#1056;&#1045;&#1047;&#1045;&#1053;&#1058;&#1040;&#1062;&#1048;&#1071;%20&#1057;&#1040;&#1041;&#1040;&#1053;&#1058;&#1059;&#1049;\&#1054;&#1041;&#1056;&#1045;&#1047;&#1040;&#1053;&#1053;&#1051;&#1072;&#1079;&#1072;&#1085;&#1080;&#1077;%20&#1087;&#1086;%20&#1074;&#1077;&#1088;&#1090;&#1080;&#1082;&#1072;&#1083;&#1100;&#1085;&#1086;&#1084;&#1091;%20&#1096;&#1077;&#1089;&#1090;&#1091;.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5;&#1056;&#1045;&#1047;&#1045;&#1053;&#1058;&#1040;&#1062;&#1048;&#1071;%20&#1057;&#1040;&#1041;&#1040;&#1053;&#1058;&#1059;&#1049;\&#1054;&#1041;&#1056;&#1045;&#1047;&#1073;&#1086;&#1088;&#1100;&#1073;&#1072;.wm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САБАНТУЙ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abantuy_shigird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179512" y="1700808"/>
            <a:ext cx="3491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Л.Н. Григорьева</a:t>
            </a:r>
          </a:p>
          <a:p>
            <a:r>
              <a:rPr lang="ru-RU" b="1" dirty="0" smtClean="0"/>
              <a:t>Воспитатель ГБОУ Республики Марий Эл</a:t>
            </a:r>
          </a:p>
          <a:p>
            <a:r>
              <a:rPr lang="ru-RU" b="1" dirty="0" smtClean="0"/>
              <a:t> «Политехнический лицей-интернат»</a:t>
            </a:r>
            <a:endParaRPr lang="ru-RU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7120530" cy="502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124744"/>
            <a:ext cx="3776481" cy="4666340"/>
          </a:xfrm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x_a35866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РЕКА ПАРАНЬГИНКА</a:t>
            </a:r>
            <a:endParaRPr lang="ru-RU" sz="4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988840"/>
            <a:ext cx="8046722" cy="3215094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479546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0608" y="0"/>
            <a:ext cx="10297297" cy="6858000"/>
          </a:xfrm>
          <a:prstGeom prst="rect">
            <a:avLst/>
          </a:prstGeom>
        </p:spPr>
      </p:pic>
      <p:pic>
        <p:nvPicPr>
          <p:cNvPr id="4" name="Содержимое 3" descr="479546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856982" y="1"/>
            <a:ext cx="10297297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6" cy="1368152"/>
          </a:xfr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ДЕТСКАЯ ШКОЛА ИСКУССТВ</a:t>
            </a:r>
            <a:endParaRPr lang="ru-RU" sz="4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59514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468544" cy="71014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8410128" cy="129614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МЕЧЕТЬ</a:t>
            </a:r>
            <a:endParaRPr lang="ru-RU" sz="8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74bd27557c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900608" y="0"/>
            <a:ext cx="10297144" cy="697437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733256"/>
            <a:ext cx="7416824" cy="86409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ВЕЧНЫЙ ОГОНЬ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РАЙОННАЯ ГАЗЕТА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nasha_zhizn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24744"/>
            <a:ext cx="7533606" cy="5085184"/>
          </a:xfr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04435"/>
            <a:ext cx="9144000" cy="69624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ТАТАРСКИЙ НАЦИОНАЛЬНЫЙ КОСТЮМ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43108324_kos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115616"/>
            <a:ext cx="9440589" cy="94405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25144"/>
            <a:ext cx="7992888" cy="21328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«Костер дружбы»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встреча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и педагогов </a:t>
            </a:r>
            <a:r>
              <a:rPr lang="ru-RU" sz="28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Параньгинского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Марий Эл и Арского района Татарстана, традиция проведения которой зародилась в 1994 году.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25000"/>
                  </a:schemeClr>
                </a:solidFill>
              </a:rPr>
            </a:b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9965885_beg-v-meshkax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azdnik sili i zdorovogo duha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968" y="0"/>
            <a:ext cx="9149968" cy="6858000"/>
          </a:xfrm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_1_0701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332656"/>
            <a:ext cx="8229600" cy="12373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ХОККЕЙНАЯ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КОМАНДА «ЗЕНИТ»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chpochmak-i-peremjach_2009-10-09_14.17.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73934" y="0"/>
            <a:ext cx="931793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НАЦИОНАЛЬНЫЕ БЛЮДА</a:t>
            </a:r>
            <a:endParaRPr lang="ru-RU" sz="4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5589240"/>
            <a:ext cx="7797552" cy="85496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БЯЛЕШ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ages99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1783" y="0"/>
            <a:ext cx="9155783" cy="6858000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ЧАК-ЧАК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e9c2b3406d30c71a206d4d2fbb90e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54527" y="-376579"/>
            <a:ext cx="9798527" cy="7234579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5454352"/>
            <a:ext cx="7632848" cy="1143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ГУБАДИЯ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РЭХИМ ИТЕГЕЗ </a:t>
            </a:r>
            <a:endParaRPr lang="ru-RU" sz="5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0050"/>
          <a:stretch>
            <a:fillRect/>
          </a:stretch>
        </p:blipFill>
        <p:spPr bwMode="auto">
          <a:xfrm>
            <a:off x="0" y="1146284"/>
            <a:ext cx="9144000" cy="451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3568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ДОБРО</a:t>
            </a:r>
            <a:r>
              <a:rPr kumimoji="0" lang="ru-RU" sz="54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ПОЖАЛОВАТЬ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765766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РЕЗАННЛазание по вертикальному шесту.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РЕЗборьб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8784"/>
          <a:stretch>
            <a:fillRect/>
          </a:stretch>
        </p:blipFill>
        <p:spPr>
          <a:xfrm>
            <a:off x="-252536" y="-315416"/>
            <a:ext cx="10010139" cy="7173416"/>
          </a:xfr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x_11bc7dc9.jpg"/>
          <p:cNvPicPr>
            <a:picLocks noChangeAspect="1" noChangeArrowheads="1"/>
          </p:cNvPicPr>
          <p:nvPr/>
        </p:nvPicPr>
        <p:blipFill>
          <a:blip r:embed="rId2" cstate="print"/>
          <a:srcRect r="15928" b="15928"/>
          <a:stretch>
            <a:fillRect/>
          </a:stretch>
        </p:blipFill>
        <p:spPr bwMode="auto">
          <a:xfrm>
            <a:off x="-1" y="-27384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0px-Параньгинский_район_Марий_Эл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016" y="404664"/>
            <a:ext cx="8892480" cy="5869037"/>
          </a:xfrm>
          <a:prstGeom prst="ellipse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6804248" y="1484784"/>
            <a:ext cx="1440160" cy="2592288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69</Words>
  <Application>Microsoft Office PowerPoint</Application>
  <PresentationFormat>Экран (4:3)</PresentationFormat>
  <Paragraphs>20</Paragraphs>
  <Slides>25</Slides>
  <Notes>0</Notes>
  <HiddenSlides>1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САБАНТУЙ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РЕКА ПАРАНЬГИНКА</vt:lpstr>
      <vt:lpstr>ШКОЛА</vt:lpstr>
      <vt:lpstr>ДЕТСКАЯ ШКОЛА ИСКУССТВ</vt:lpstr>
      <vt:lpstr>МЕЧЕТЬ</vt:lpstr>
      <vt:lpstr>ВЕЧНЫЙ ОГОНЬ</vt:lpstr>
      <vt:lpstr>РАЙОННАЯ ГАЗЕТА</vt:lpstr>
      <vt:lpstr>ТАТАРСКИЙ НАЦИОНАЛЬНЫЙ КОСТЮМ</vt:lpstr>
      <vt:lpstr>«Костер дружбы» - встреча детей и педагогов Параньгинского района Марий Эл и Арского района Татарстана, традиция проведения которой зародилась в 1994 году. </vt:lpstr>
      <vt:lpstr>Слайд 20</vt:lpstr>
      <vt:lpstr>Слайд 21</vt:lpstr>
      <vt:lpstr>НАЦИОНАЛЬНЫЕ БЛЮДА</vt:lpstr>
      <vt:lpstr>Слайд 23</vt:lpstr>
      <vt:lpstr>Слайд 24</vt:lpstr>
      <vt:lpstr>РЭХИМ ИТЕГЕЗ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user</cp:lastModifiedBy>
  <cp:revision>39</cp:revision>
  <dcterms:created xsi:type="dcterms:W3CDTF">2012-11-03T15:27:54Z</dcterms:created>
  <dcterms:modified xsi:type="dcterms:W3CDTF">2019-01-11T15:16:39Z</dcterms:modified>
</cp:coreProperties>
</file>