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64" r:id="rId3"/>
    <p:sldId id="260" r:id="rId4"/>
    <p:sldId id="261" r:id="rId5"/>
    <p:sldId id="263" r:id="rId6"/>
    <p:sldId id="262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684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CA20A44-E0E8-452F-B218-D8AD074C158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8CAE569-6462-433E-8AE9-707A8441A5B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476672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3∙9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)-12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95536" y="1628800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86-(81:9)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95536" y="2780928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24+(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8∙3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95536" y="3933056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72:9+42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95536" y="5085184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∙ 6-72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736713" y="1078333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6767879" y="5030153"/>
            <a:ext cx="1357888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4357232" y="5218290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4875972" y="2012624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6444208" y="2918700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5147173" y="3932418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 стрелкой 21"/>
          <p:cNvCxnSpPr>
            <a:stCxn id="2" idx="3"/>
            <a:endCxn id="7" idx="2"/>
          </p:cNvCxnSpPr>
          <p:nvPr/>
        </p:nvCxnSpPr>
        <p:spPr>
          <a:xfrm>
            <a:off x="2987824" y="1016732"/>
            <a:ext cx="3748889" cy="6736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987824" y="2012624"/>
            <a:ext cx="1728192" cy="32165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37" idx="3"/>
          </p:cNvCxnSpPr>
          <p:nvPr/>
        </p:nvCxnSpPr>
        <p:spPr>
          <a:xfrm flipV="1">
            <a:off x="2987824" y="2708920"/>
            <a:ext cx="1874444" cy="6120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endCxn id="44" idx="2"/>
          </p:cNvCxnSpPr>
          <p:nvPr/>
        </p:nvCxnSpPr>
        <p:spPr>
          <a:xfrm flipV="1">
            <a:off x="3131840" y="3530768"/>
            <a:ext cx="3312368" cy="8343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39" idx="3"/>
          </p:cNvCxnSpPr>
          <p:nvPr/>
        </p:nvCxnSpPr>
        <p:spPr>
          <a:xfrm flipV="1">
            <a:off x="2987824" y="4797153"/>
            <a:ext cx="2159349" cy="8280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28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450" y="2630488"/>
            <a:ext cx="16891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20888"/>
            <a:ext cx="16891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560" y="2630487"/>
            <a:ext cx="16891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717032"/>
            <a:ext cx="16891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50" y="2782888"/>
            <a:ext cx="16891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004574"/>
            <a:ext cx="16891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294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460581" y="546355"/>
            <a:ext cx="5631699" cy="3500876"/>
            <a:chOff x="107504" y="1187268"/>
            <a:chExt cx="5832648" cy="3703857"/>
          </a:xfrm>
        </p:grpSpPr>
        <p:sp>
          <p:nvSpPr>
            <p:cNvPr id="2" name="Равнобедренный треугольник 1"/>
            <p:cNvSpPr/>
            <p:nvPr/>
          </p:nvSpPr>
          <p:spPr>
            <a:xfrm>
              <a:off x="1122156" y="1187268"/>
              <a:ext cx="3096344" cy="2736304"/>
            </a:xfrm>
            <a:prstGeom prst="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491880" y="1988840"/>
              <a:ext cx="2448272" cy="814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54 </a:t>
              </a:r>
              <a:r>
                <a:rPr lang="ru-RU" sz="4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см</a:t>
              </a:r>
              <a:endParaRPr lang="ru-RU" sz="4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818510" y="4077072"/>
              <a:ext cx="2448272" cy="814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54 </a:t>
              </a:r>
              <a:r>
                <a:rPr lang="ru-RU" sz="4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см</a:t>
              </a:r>
              <a:endParaRPr lang="ru-RU" sz="4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504" y="1988839"/>
              <a:ext cx="2448272" cy="814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54 </a:t>
              </a:r>
              <a:r>
                <a:rPr lang="ru-RU" sz="4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см</a:t>
              </a:r>
              <a:endParaRPr lang="ru-RU" sz="4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710973" y="4520174"/>
            <a:ext cx="2448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 - ?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4072638"/>
            <a:ext cx="8640960" cy="221851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Р = 54 + 54 + 54 = 54 </a:t>
            </a:r>
            <a:r>
              <a:rPr lang="ru-RU" sz="4000" dirty="0" smtClean="0"/>
              <a:t>∙ </a:t>
            </a:r>
            <a:r>
              <a:rPr lang="ru-RU" sz="4000" dirty="0" smtClean="0"/>
              <a:t>3 = 162 (см) 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846328" y="2893069"/>
            <a:ext cx="2448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07904" y="-99392"/>
            <a:ext cx="2448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5402" y="2893069"/>
            <a:ext cx="2448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01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4293096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352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539552" y="-99392"/>
            <a:ext cx="1512168" cy="3969224"/>
            <a:chOff x="539552" y="119168"/>
            <a:chExt cx="1512168" cy="3969224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539552" y="992048"/>
              <a:ext cx="1512168" cy="3096344"/>
              <a:chOff x="683568" y="1086209"/>
              <a:chExt cx="720080" cy="2173948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683568" y="1819997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" name="Прямоугольник 2"/>
              <p:cNvSpPr/>
              <p:nvPr/>
            </p:nvSpPr>
            <p:spPr>
              <a:xfrm>
                <a:off x="683568" y="1086209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</a:t>
                </a:r>
                <a:endParaRPr lang="ru-RU" sz="8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683568" y="2540077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863588" y="119168"/>
              <a:ext cx="10801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№1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851920" y="-57509"/>
            <a:ext cx="1512168" cy="3956336"/>
            <a:chOff x="3851920" y="161051"/>
            <a:chExt cx="1512168" cy="3956336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3851920" y="992048"/>
              <a:ext cx="1512168" cy="3125339"/>
              <a:chOff x="3275856" y="1168655"/>
              <a:chExt cx="720080" cy="2160240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3275856" y="188873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3275856" y="116865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3275856" y="260881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067944" y="161051"/>
              <a:ext cx="10801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№2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164288" y="-57510"/>
            <a:ext cx="1511036" cy="3962330"/>
            <a:chOff x="7164288" y="161050"/>
            <a:chExt cx="1511036" cy="3962330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7164288" y="992048"/>
              <a:ext cx="1511036" cy="3131332"/>
              <a:chOff x="5940152" y="1168655"/>
              <a:chExt cx="720080" cy="2160240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5940152" y="188873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5940152" y="116865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5940152" y="260881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7379746" y="161050"/>
              <a:ext cx="10801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№3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1835696" y="5373216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658045" y="4509120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379746" y="4296219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550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508104" y="5373216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Прямая со стрелкой 25"/>
          <p:cNvCxnSpPr>
            <a:endCxn id="21" idx="0"/>
          </p:cNvCxnSpPr>
          <p:nvPr/>
        </p:nvCxnSpPr>
        <p:spPr>
          <a:xfrm flipH="1">
            <a:off x="2699792" y="3904820"/>
            <a:ext cx="1152128" cy="14683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051720" y="3869832"/>
            <a:ext cx="1606325" cy="927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24" idx="0"/>
          </p:cNvCxnSpPr>
          <p:nvPr/>
        </p:nvCxnSpPr>
        <p:spPr>
          <a:xfrm flipH="1">
            <a:off x="6372200" y="3904820"/>
            <a:ext cx="864096" cy="14683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704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5076056" y="2132856"/>
            <a:ext cx="4359828" cy="4845918"/>
            <a:chOff x="5742094" y="3212976"/>
            <a:chExt cx="3333750" cy="333375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2094" y="3212976"/>
              <a:ext cx="3333750" cy="3333750"/>
            </a:xfrm>
            <a:prstGeom prst="rect">
              <a:avLst/>
            </a:prstGeom>
          </p:spPr>
        </p:pic>
        <p:sp>
          <p:nvSpPr>
            <p:cNvPr id="5" name="Овал 4"/>
            <p:cNvSpPr/>
            <p:nvPr/>
          </p:nvSpPr>
          <p:spPr>
            <a:xfrm>
              <a:off x="7236296" y="4509120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6902545" y="4509120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0728" y="3510048"/>
            <a:ext cx="6900766" cy="33123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24309" y="620688"/>
            <a:ext cx="659145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 </a:t>
            </a:r>
            <a:r>
              <a:rPr lang="ru-RU" sz="1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∙ </a:t>
            </a:r>
            <a:r>
              <a:rPr lang="ru-RU" sz="1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ru-RU" sz="13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72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1" t="34747" r="19293" b="42020"/>
          <a:stretch/>
        </p:blipFill>
        <p:spPr>
          <a:xfrm>
            <a:off x="539552" y="908720"/>
            <a:ext cx="8301880" cy="481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86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626"/>
          <a:stretch/>
        </p:blipFill>
        <p:spPr>
          <a:xfrm>
            <a:off x="107504" y="345156"/>
            <a:ext cx="8964488" cy="6180188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>
            <a:off x="3352444" y="476672"/>
            <a:ext cx="0" cy="187220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56100" y="2852936"/>
            <a:ext cx="2808312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44940" y="2705585"/>
            <a:ext cx="5719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Segoe Script" panose="020B0504020000000003" pitchFamily="34" charset="0"/>
              </a:rPr>
              <a:t>4 апреля.</a:t>
            </a:r>
            <a:endParaRPr lang="ru-RU" sz="2800" b="1" dirty="0">
              <a:latin typeface="Segoe Script" panose="020B05040200000000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2444" y="3717032"/>
            <a:ext cx="5719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Segoe Script" panose="020B0504020000000003" pitchFamily="34" charset="0"/>
              </a:rPr>
              <a:t>Классная работа.</a:t>
            </a:r>
            <a:endParaRPr lang="ru-RU" sz="2800" b="1" dirty="0">
              <a:latin typeface="Segoe Script" panose="020B05040200000000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39465" y="980728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клетки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6120" y="2228091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клеток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50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477</TotalTime>
  <Words>87</Words>
  <Application>Microsoft Office PowerPoint</Application>
  <PresentationFormat>Экран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Анечка</dc:creator>
  <cp:lastModifiedBy>user</cp:lastModifiedBy>
  <cp:revision>34</cp:revision>
  <dcterms:created xsi:type="dcterms:W3CDTF">2016-10-16T10:17:35Z</dcterms:created>
  <dcterms:modified xsi:type="dcterms:W3CDTF">2017-03-30T18:50:21Z</dcterms:modified>
</cp:coreProperties>
</file>