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85" r:id="rId2"/>
    <p:sldId id="259" r:id="rId3"/>
    <p:sldId id="260" r:id="rId4"/>
    <p:sldId id="262" r:id="rId5"/>
    <p:sldId id="263" r:id="rId6"/>
    <p:sldId id="265" r:id="rId7"/>
    <p:sldId id="266" r:id="rId8"/>
    <p:sldId id="268" r:id="rId9"/>
    <p:sldId id="270" r:id="rId10"/>
    <p:sldId id="271" r:id="rId11"/>
    <p:sldId id="272" r:id="rId12"/>
    <p:sldId id="273" r:id="rId13"/>
    <p:sldId id="275" r:id="rId14"/>
    <p:sldId id="276" r:id="rId15"/>
    <p:sldId id="278" r:id="rId16"/>
    <p:sldId id="279" r:id="rId17"/>
    <p:sldId id="282" r:id="rId18"/>
    <p:sldId id="283" r:id="rId19"/>
    <p:sldId id="28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7" autoAdjust="0"/>
  </p:normalViewPr>
  <p:slideViewPr>
    <p:cSldViewPr>
      <p:cViewPr>
        <p:scale>
          <a:sx n="74" d="100"/>
          <a:sy n="74" d="100"/>
        </p:scale>
        <p:origin x="-1848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4110" cy="1654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Антропогенное загрязнение </a:t>
            </a:r>
            <a:br>
              <a:rPr lang="ru-RU" dirty="0" smtClean="0"/>
            </a:br>
            <a:r>
              <a:rPr lang="ru-RU" dirty="0" smtClean="0"/>
              <a:t>Санкт-Петербурга и Ленинградской области</a:t>
            </a:r>
            <a:endParaRPr lang="ru-RU" dirty="0"/>
          </a:p>
        </p:txBody>
      </p:sp>
      <p:pic>
        <p:nvPicPr>
          <p:cNvPr id="4" name="Содержимое 3" descr="169579_main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100" y="2250678"/>
            <a:ext cx="7494588" cy="3747294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1143000"/>
          </a:xfrm>
        </p:spPr>
        <p:txBody>
          <a:bodyPr/>
          <a:lstStyle/>
          <a:p>
            <a:r>
              <a:rPr lang="ru-RU" dirty="0" smtClean="0"/>
              <a:t>Финский залив</a:t>
            </a:r>
            <a:endParaRPr lang="ru-RU" dirty="0"/>
          </a:p>
        </p:txBody>
      </p:sp>
      <p:pic>
        <p:nvPicPr>
          <p:cNvPr id="4" name="Содержимое 3" descr="neft-helsinki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7954" y="1142984"/>
            <a:ext cx="7143800" cy="53578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ab03ffe79d2efff6e8542a8e5871e7__600x43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14" y="285728"/>
            <a:ext cx="4086918" cy="2928958"/>
          </a:xfrm>
        </p:spPr>
      </p:pic>
      <p:pic>
        <p:nvPicPr>
          <p:cNvPr id="5" name="Рисунок 4" descr="1308146345_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2857496"/>
            <a:ext cx="5715000" cy="38290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23959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642918"/>
            <a:ext cx="7215238" cy="550699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Загрязнение воздуха</a:t>
            </a:r>
            <a:endParaRPr lang="ru-RU" dirty="0"/>
          </a:p>
        </p:txBody>
      </p:sp>
      <p:pic>
        <p:nvPicPr>
          <p:cNvPr id="4" name="Содержимое 3" descr="light_8e75fa9b38d3976733819dfd854abb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357298"/>
            <a:ext cx="7608147" cy="507209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orT_sVGZBw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14" y="0"/>
            <a:ext cx="5643602" cy="3401111"/>
          </a:xfrm>
        </p:spPr>
      </p:pic>
      <p:pic>
        <p:nvPicPr>
          <p:cNvPr id="5" name="Рисунок 4" descr="пропуск-на-мкад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3500438"/>
            <a:ext cx="5751605" cy="323527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Охранные зоны, находящиеся под угрозой</a:t>
            </a:r>
            <a:endParaRPr lang="ru-RU" dirty="0"/>
          </a:p>
        </p:txBody>
      </p:sp>
      <p:pic>
        <p:nvPicPr>
          <p:cNvPr id="4" name="Содержимое 3" descr="1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4602" y="1500174"/>
            <a:ext cx="7297100" cy="485778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1143000"/>
          </a:xfrm>
        </p:spPr>
        <p:txBody>
          <a:bodyPr/>
          <a:lstStyle/>
          <a:p>
            <a:r>
              <a:rPr lang="ru-RU" dirty="0" err="1" smtClean="0"/>
              <a:t>Юнтоловский</a:t>
            </a:r>
            <a:r>
              <a:rPr lang="ru-RU" dirty="0" smtClean="0"/>
              <a:t> заповедник</a:t>
            </a:r>
            <a:endParaRPr lang="ru-RU" dirty="0"/>
          </a:p>
        </p:txBody>
      </p:sp>
      <p:pic>
        <p:nvPicPr>
          <p:cNvPr id="4" name="Содержимое 3" descr="IMG_059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1214422"/>
            <a:ext cx="3333773" cy="2500330"/>
          </a:xfrm>
        </p:spPr>
      </p:pic>
      <p:pic>
        <p:nvPicPr>
          <p:cNvPr id="5" name="Рисунок 4" descr="zs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3786190"/>
            <a:ext cx="5400675" cy="2981325"/>
          </a:xfrm>
          <a:prstGeom prst="rect">
            <a:avLst/>
          </a:prstGeom>
        </p:spPr>
      </p:pic>
      <p:pic>
        <p:nvPicPr>
          <p:cNvPr id="6" name="Рисунок 5" descr="1505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1214422"/>
            <a:ext cx="3500462" cy="233130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Ленинградская АЭС</a:t>
            </a:r>
            <a:endParaRPr lang="ru-RU" dirty="0"/>
          </a:p>
        </p:txBody>
      </p:sp>
      <p:pic>
        <p:nvPicPr>
          <p:cNvPr id="4" name="Содержимое 3" descr="1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357298"/>
            <a:ext cx="7304938" cy="4857784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velichi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6999" y="571480"/>
            <a:ext cx="7977001" cy="5534044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000108"/>
            <a:ext cx="749808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Содержимое 3" descr="2e12a65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354" y="2285992"/>
            <a:ext cx="8159162" cy="321471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13e55c36977ab7f7f98173293e5014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285728"/>
            <a:ext cx="5235542" cy="3304210"/>
          </a:xfrm>
        </p:spPr>
      </p:pic>
      <p:pic>
        <p:nvPicPr>
          <p:cNvPr id="7" name="Рисунок 6" descr="image24096493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2714620"/>
            <a:ext cx="4762500" cy="38290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5c7f2d9-a5d1-4be4-a60c-227299d56ce0_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785794"/>
            <a:ext cx="7734641" cy="514353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3600484145b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214290"/>
            <a:ext cx="4302137" cy="3226603"/>
          </a:xfrm>
        </p:spPr>
      </p:pic>
      <p:pic>
        <p:nvPicPr>
          <p:cNvPr id="5" name="Рисунок 4" descr="609dabfb1240a0073f23340a8ea806a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3500438"/>
            <a:ext cx="5619750" cy="3152775"/>
          </a:xfrm>
          <a:prstGeom prst="rect">
            <a:avLst/>
          </a:prstGeom>
        </p:spPr>
      </p:pic>
      <p:pic>
        <p:nvPicPr>
          <p:cNvPr id="6" name="Рисунок 5" descr="ph3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714356"/>
            <a:ext cx="3639353" cy="267652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99_photo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214290"/>
            <a:ext cx="4825777" cy="3214710"/>
          </a:xfrm>
        </p:spPr>
      </p:pic>
      <p:pic>
        <p:nvPicPr>
          <p:cNvPr id="5" name="Рисунок 4" descr="44750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3714752"/>
            <a:ext cx="3929090" cy="2603802"/>
          </a:xfrm>
          <a:prstGeom prst="rect">
            <a:avLst/>
          </a:prstGeom>
        </p:spPr>
      </p:pic>
      <p:pic>
        <p:nvPicPr>
          <p:cNvPr id="6" name="Рисунок 5" descr="860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6" y="1928802"/>
            <a:ext cx="3929058" cy="294679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143800" cy="1071546"/>
          </a:xfrm>
        </p:spPr>
        <p:txBody>
          <a:bodyPr/>
          <a:lstStyle/>
          <a:p>
            <a:r>
              <a:rPr lang="ru-RU" dirty="0" smtClean="0"/>
              <a:t>Нева</a:t>
            </a:r>
            <a:endParaRPr lang="ru-RU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1142984"/>
            <a:ext cx="4651777" cy="3000396"/>
          </a:xfrm>
        </p:spPr>
      </p:pic>
      <p:pic>
        <p:nvPicPr>
          <p:cNvPr id="5" name="Рисунок 4" descr="118053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3214686"/>
            <a:ext cx="4605192" cy="344646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47691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214290"/>
            <a:ext cx="5394469" cy="3587322"/>
          </a:xfrm>
        </p:spPr>
      </p:pic>
      <p:pic>
        <p:nvPicPr>
          <p:cNvPr id="5" name="Рисунок 4" descr="394791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2933692"/>
            <a:ext cx="5241146" cy="392430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576398" cy="928670"/>
          </a:xfrm>
        </p:spPr>
        <p:txBody>
          <a:bodyPr/>
          <a:lstStyle/>
          <a:p>
            <a:r>
              <a:rPr lang="ru-RU" dirty="0" smtClean="0"/>
              <a:t>Ладожское озеро</a:t>
            </a:r>
            <a:endParaRPr lang="ru-RU" dirty="0"/>
          </a:p>
        </p:txBody>
      </p:sp>
      <p:pic>
        <p:nvPicPr>
          <p:cNvPr id="6" name="Содержимое 5" descr="Ladoga-Volhov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66" y="1052259"/>
            <a:ext cx="7358113" cy="558325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st-4548-041089200 130418746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285728"/>
            <a:ext cx="4921272" cy="3690954"/>
          </a:xfrm>
        </p:spPr>
      </p:pic>
      <p:pic>
        <p:nvPicPr>
          <p:cNvPr id="5" name="Рисунок 4" descr="opasno_c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3857628"/>
            <a:ext cx="6762790" cy="270511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70</TotalTime>
  <Words>23</Words>
  <Application>Microsoft Office PowerPoint</Application>
  <PresentationFormat>Экран (4:3)</PresentationFormat>
  <Paragraphs>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Антропогенное загрязнение  Санкт-Петербурга и Ленинградской области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Нева</vt:lpstr>
      <vt:lpstr>Презентация PowerPoint</vt:lpstr>
      <vt:lpstr>Ладожское озеро</vt:lpstr>
      <vt:lpstr>Презентация PowerPoint</vt:lpstr>
      <vt:lpstr>Финский залив</vt:lpstr>
      <vt:lpstr>Презентация PowerPoint</vt:lpstr>
      <vt:lpstr>Презентация PowerPoint</vt:lpstr>
      <vt:lpstr>Загрязнение воздуха</vt:lpstr>
      <vt:lpstr>Презентация PowerPoint</vt:lpstr>
      <vt:lpstr>Охранные зоны, находящиеся под угрозой</vt:lpstr>
      <vt:lpstr>Юнтоловский заповедник</vt:lpstr>
      <vt:lpstr>Ленинградская АЭС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Антропогенное загрязнение  Санкт-Петербурга и Ленинградской области</dc:title>
  <dc:creator>1518</dc:creator>
  <cp:lastModifiedBy>Анюта</cp:lastModifiedBy>
  <cp:revision>10</cp:revision>
  <dcterms:created xsi:type="dcterms:W3CDTF">2017-04-21T20:50:57Z</dcterms:created>
  <dcterms:modified xsi:type="dcterms:W3CDTF">2019-01-10T21:39:25Z</dcterms:modified>
</cp:coreProperties>
</file>