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3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095105"/>
            <a:ext cx="67687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 ш ч щ</a:t>
            </a:r>
            <a:endParaRPr lang="ru-RU" sz="115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50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628800"/>
            <a:ext cx="28803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Сестра</a:t>
            </a:r>
          </a:p>
          <a:p>
            <a:r>
              <a:rPr lang="ru-RU" sz="3200" dirty="0" smtClean="0"/>
              <a:t>Корова</a:t>
            </a:r>
          </a:p>
          <a:p>
            <a:r>
              <a:rPr lang="ru-RU" sz="3200" dirty="0" smtClean="0"/>
              <a:t>День недели</a:t>
            </a:r>
          </a:p>
          <a:p>
            <a:r>
              <a:rPr lang="ru-RU" sz="3200" dirty="0" smtClean="0"/>
              <a:t>Автомобиль</a:t>
            </a:r>
          </a:p>
          <a:p>
            <a:r>
              <a:rPr lang="ru-RU" sz="3200" dirty="0" smtClean="0"/>
              <a:t>Приятель</a:t>
            </a:r>
          </a:p>
          <a:p>
            <a:r>
              <a:rPr lang="ru-RU" sz="3200" dirty="0" smtClean="0"/>
              <a:t>Школьник</a:t>
            </a:r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703556" y="1703958"/>
            <a:ext cx="232482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Уч_ник</a:t>
            </a:r>
            <a:endParaRPr lang="ru-RU" sz="3200" dirty="0" smtClean="0"/>
          </a:p>
          <a:p>
            <a:r>
              <a:rPr lang="ru-RU" sz="3200" dirty="0" err="1" smtClean="0"/>
              <a:t>Ж_вотное</a:t>
            </a:r>
            <a:endParaRPr lang="ru-RU" sz="3200" dirty="0" smtClean="0"/>
          </a:p>
          <a:p>
            <a:r>
              <a:rPr lang="ru-RU" sz="3200" dirty="0" err="1" smtClean="0"/>
              <a:t>М_шина</a:t>
            </a:r>
            <a:endParaRPr lang="ru-RU" sz="3200" dirty="0" smtClean="0"/>
          </a:p>
          <a:p>
            <a:r>
              <a:rPr lang="ru-RU" sz="3200" dirty="0" err="1" smtClean="0"/>
              <a:t>Ч_тверг</a:t>
            </a:r>
            <a:endParaRPr lang="ru-RU" sz="3200" dirty="0" smtClean="0"/>
          </a:p>
          <a:p>
            <a:r>
              <a:rPr lang="ru-RU" sz="3200" dirty="0" err="1" smtClean="0"/>
              <a:t>Дев_чка</a:t>
            </a:r>
            <a:endParaRPr lang="ru-RU" sz="3200" dirty="0" smtClean="0"/>
          </a:p>
          <a:p>
            <a:r>
              <a:rPr lang="ru-RU" sz="3200" dirty="0" err="1" smtClean="0"/>
              <a:t>Т_варищ</a:t>
            </a:r>
            <a:endParaRPr lang="ru-RU" sz="32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4919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628800"/>
            <a:ext cx="28803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Сестра</a:t>
            </a:r>
          </a:p>
          <a:p>
            <a:r>
              <a:rPr lang="ru-RU" sz="3200" dirty="0" smtClean="0"/>
              <a:t>Корова</a:t>
            </a:r>
          </a:p>
          <a:p>
            <a:r>
              <a:rPr lang="ru-RU" sz="3200" dirty="0" smtClean="0"/>
              <a:t>День недели</a:t>
            </a:r>
          </a:p>
          <a:p>
            <a:r>
              <a:rPr lang="ru-RU" sz="3200" dirty="0" smtClean="0"/>
              <a:t>Автомобиль</a:t>
            </a:r>
          </a:p>
          <a:p>
            <a:r>
              <a:rPr lang="ru-RU" sz="3200" dirty="0" smtClean="0"/>
              <a:t>Приятель</a:t>
            </a:r>
          </a:p>
          <a:p>
            <a:r>
              <a:rPr lang="ru-RU" sz="3200" dirty="0" smtClean="0"/>
              <a:t>Школьник</a:t>
            </a:r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703556" y="1703958"/>
            <a:ext cx="232482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Ученик</a:t>
            </a:r>
          </a:p>
          <a:p>
            <a:r>
              <a:rPr lang="ru-RU" sz="3200" dirty="0" smtClean="0"/>
              <a:t>Животное</a:t>
            </a:r>
          </a:p>
          <a:p>
            <a:r>
              <a:rPr lang="ru-RU" sz="3200" dirty="0" smtClean="0"/>
              <a:t>Машина</a:t>
            </a:r>
          </a:p>
          <a:p>
            <a:r>
              <a:rPr lang="ru-RU" sz="3200" dirty="0" smtClean="0"/>
              <a:t>Четверг</a:t>
            </a:r>
          </a:p>
          <a:p>
            <a:r>
              <a:rPr lang="ru-RU" sz="3200" dirty="0" smtClean="0"/>
              <a:t>Девочка</a:t>
            </a:r>
          </a:p>
          <a:p>
            <a:r>
              <a:rPr lang="ru-RU" sz="3200" dirty="0" smtClean="0"/>
              <a:t>Товарищ</a:t>
            </a:r>
          </a:p>
          <a:p>
            <a:endParaRPr lang="ru-RU" sz="2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843808" y="1988840"/>
            <a:ext cx="2859748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843808" y="2492896"/>
            <a:ext cx="27363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3" idx="1"/>
          </p:cNvCxnSpPr>
          <p:nvPr/>
        </p:nvCxnSpPr>
        <p:spPr>
          <a:xfrm>
            <a:off x="3923928" y="2924944"/>
            <a:ext cx="1779628" cy="456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923928" y="3068960"/>
            <a:ext cx="1779628" cy="3123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347864" y="4005064"/>
            <a:ext cx="235569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347864" y="2132856"/>
            <a:ext cx="2355692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72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7215" y="2242592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Рожь    речь    тишь               вещь</a:t>
            </a:r>
          </a:p>
          <a:p>
            <a:r>
              <a:rPr lang="ru-RU" sz="2800" b="1" dirty="0" smtClean="0"/>
              <a:t>Нож      плач    карандаш    овощ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451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</TotalTime>
  <Words>38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3</cp:revision>
  <dcterms:created xsi:type="dcterms:W3CDTF">2016-10-25T18:28:30Z</dcterms:created>
  <dcterms:modified xsi:type="dcterms:W3CDTF">2016-10-25T18:50:35Z</dcterms:modified>
</cp:coreProperties>
</file>