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7BC7-7884-491D-AB16-91509B10819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120D-A023-41EB-AA58-B7581EFC6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7BC7-7884-491D-AB16-91509B10819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120D-A023-41EB-AA58-B7581EFC6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7BC7-7884-491D-AB16-91509B10819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120D-A023-41EB-AA58-B7581EFC6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7BC7-7884-491D-AB16-91509B10819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120D-A023-41EB-AA58-B7581EFC6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7BC7-7884-491D-AB16-91509B10819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120D-A023-41EB-AA58-B7581EFC6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7BC7-7884-491D-AB16-91509B10819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120D-A023-41EB-AA58-B7581EFC6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7BC7-7884-491D-AB16-91509B10819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120D-A023-41EB-AA58-B7581EFC6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7BC7-7884-491D-AB16-91509B10819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120D-A023-41EB-AA58-B7581EFC6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7BC7-7884-491D-AB16-91509B10819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120D-A023-41EB-AA58-B7581EFC6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7BC7-7884-491D-AB16-91509B10819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120D-A023-41EB-AA58-B7581EFC6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97BC7-7884-491D-AB16-91509B10819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9120D-A023-41EB-AA58-B7581EFC6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97BC7-7884-491D-AB16-91509B108192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9120D-A023-41EB-AA58-B7581EFC6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Татарстан- </a:t>
            </a: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минем Республикам</a:t>
            </a:r>
            <a:endParaRPr lang="ru-RU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628800"/>
            <a:ext cx="7056784" cy="1008112"/>
          </a:xfrm>
        </p:spPr>
        <p:txBody>
          <a:bodyPr/>
          <a:lstStyle/>
          <a:p>
            <a:r>
              <a:rPr lang="ru-RU" b="1" i="1" dirty="0" err="1" smtClean="0">
                <a:solidFill>
                  <a:srgbClr val="7030A0"/>
                </a:solidFill>
              </a:rPr>
              <a:t>Безнең</a:t>
            </a:r>
            <a:r>
              <a:rPr lang="ru-RU" b="1" i="1" dirty="0" err="1" smtClean="0">
                <a:solidFill>
                  <a:srgbClr val="7030A0"/>
                </a:solidFill>
              </a:rPr>
              <a:t> </a:t>
            </a:r>
            <a:r>
              <a:rPr lang="ru-RU" b="1" i="1" dirty="0" smtClean="0">
                <a:solidFill>
                  <a:srgbClr val="7030A0"/>
                </a:solidFill>
              </a:rPr>
              <a:t>герб                      </a:t>
            </a:r>
            <a:r>
              <a:rPr lang="ru-RU" b="1" i="1" dirty="0" err="1" smtClean="0">
                <a:solidFill>
                  <a:srgbClr val="7030A0"/>
                </a:solidFill>
              </a:rPr>
              <a:t>Безнең</a:t>
            </a:r>
            <a:r>
              <a:rPr lang="ru-RU" b="1" i="1" dirty="0" err="1" smtClean="0">
                <a:solidFill>
                  <a:srgbClr val="7030A0"/>
                </a:solidFill>
              </a:rPr>
              <a:t> </a:t>
            </a:r>
            <a:r>
              <a:rPr lang="ru-RU" b="1" i="1" dirty="0" smtClean="0">
                <a:solidFill>
                  <a:srgbClr val="7030A0"/>
                </a:solidFill>
              </a:rPr>
              <a:t>флаг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full-d0089c45ab5071fdddd664607d213dd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348880"/>
            <a:ext cx="4248472" cy="403244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CAatE9YjUm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492896"/>
            <a:ext cx="3475360" cy="3835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Безнең </a:t>
            </a:r>
            <a:r>
              <a:rPr lang="ru-RU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территория</a:t>
            </a:r>
            <a:endParaRPr lang="ru-RU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ma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1412776"/>
            <a:ext cx="8572500" cy="49165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Татарстан- 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бай 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</a:t>
            </a:r>
            <a:endParaRPr lang="ru-RU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rmAutofit fontScale="92500" lnSpcReduction="10000"/>
          </a:bodyPr>
          <a:lstStyle/>
          <a:p>
            <a:r>
              <a:rPr lang="ru-RU" sz="2800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Казанның </a:t>
            </a:r>
            <a: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вертолет заводы</a:t>
            </a:r>
            <a:endParaRPr lang="ru-RU" sz="2800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КамАЗ  заводы</a:t>
            </a:r>
            <a:endParaRPr lang="ru-RU" sz="2800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Алабугадагы</a:t>
            </a:r>
            <a: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экономик </a:t>
            </a:r>
            <a: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зона </a:t>
            </a:r>
          </a:p>
          <a:p>
            <a:endParaRPr lang="ru-RU" sz="2800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IT- </a:t>
            </a:r>
            <a: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</a:t>
            </a:r>
            <a:endParaRPr lang="ru-RU" sz="2800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ТАНЭКО- </a:t>
            </a:r>
            <a:r>
              <a:rPr lang="ru-RU" sz="2800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Нефтихим</a:t>
            </a:r>
            <a:endParaRPr lang="ru-RU" sz="2800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Нефть</a:t>
            </a:r>
          </a:p>
          <a:p>
            <a:endParaRPr lang="ru-RU" sz="2800" dirty="0" smtClean="0"/>
          </a:p>
          <a:p>
            <a:endParaRPr lang="ru-RU" dirty="0"/>
          </a:p>
        </p:txBody>
      </p:sp>
      <p:pic>
        <p:nvPicPr>
          <p:cNvPr id="4" name="Рисунок 3" descr="RobinsonR-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1196752"/>
            <a:ext cx="2880320" cy="157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1325525205_gruzoviki-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86116" y="1806336"/>
            <a:ext cx="2234528" cy="12768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mon_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5976" y="3861048"/>
            <a:ext cx="4026024" cy="26824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Татарстан- </a:t>
            </a:r>
            <a:r>
              <a:rPr lang="ru-RU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</a:t>
            </a:r>
            <a:r>
              <a:rPr lang="ru-RU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05-05-8745488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1484785"/>
            <a:ext cx="3954016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092eb6006f5823c861009e124ea6d2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268760"/>
            <a:ext cx="4409182" cy="518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41680.1860135_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188640"/>
            <a:ext cx="3336032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29053580.2637929_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404664"/>
            <a:ext cx="4026024" cy="6021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71675074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2996952"/>
            <a:ext cx="3143672" cy="36358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Татарстан- </a:t>
            </a: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 </a:t>
            </a:r>
            <a:r>
              <a:rPr lang="ru-RU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еспубликасы</a:t>
            </a:r>
            <a:endParaRPr lang="ru-RU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1309094435_ak-ba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1" y="1196752"/>
            <a:ext cx="3384376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 descr="102239330.7671117_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1052736"/>
            <a:ext cx="291581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volleyb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4005064"/>
            <a:ext cx="3096344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 descr="unic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51920" y="3789040"/>
            <a:ext cx="2088232" cy="26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Рисунок 7" descr="1065362-17027594-640-36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12160" y="4365104"/>
            <a:ext cx="2843808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Рисунок 8" descr="41170a4c46d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79912" y="1340768"/>
            <a:ext cx="2808312" cy="2376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imv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548680"/>
            <a:ext cx="4464496" cy="59039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main16079452_ffe9fe36ddf452556e124aaacb6488a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32656"/>
            <a:ext cx="4392488" cy="6192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417638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Татарстан- </a:t>
            </a:r>
            <a:r>
              <a:rPr lang="ru-RU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тарихи</a:t>
            </a:r>
            <a:r>
              <a:rPr lang="ru-RU" i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Республика</a:t>
            </a:r>
            <a:endParaRPr lang="ru-RU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Свияжск                                    </a:t>
            </a:r>
            <a:r>
              <a:rPr lang="ru-RU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Болгар</a:t>
            </a:r>
            <a:endParaRPr lang="ru-RU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endParaRPr lang="ru-RU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big-34607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348880"/>
            <a:ext cx="4392488" cy="29973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f9633683d52a3643fd3741bcb2d3de86b2cd0f1222491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348880"/>
            <a:ext cx="3837806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36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Татарстан- минем Республикам</vt:lpstr>
      <vt:lpstr>Безнең территория</vt:lpstr>
      <vt:lpstr>Татарстан- бай республика</vt:lpstr>
      <vt:lpstr>Татарстан- ул </vt:lpstr>
      <vt:lpstr>Слайд 5</vt:lpstr>
      <vt:lpstr>Татарстан- спорт Республикасы</vt:lpstr>
      <vt:lpstr>Слайд 7</vt:lpstr>
      <vt:lpstr>Татарстан- тарихи Республика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Татарстан- моя Республика </dc:title>
  <dc:creator>PC</dc:creator>
  <cp:lastModifiedBy>Пользователь Windows</cp:lastModifiedBy>
  <cp:revision>13</cp:revision>
  <dcterms:created xsi:type="dcterms:W3CDTF">2015-02-15T15:46:57Z</dcterms:created>
  <dcterms:modified xsi:type="dcterms:W3CDTF">2019-01-11T20:39:26Z</dcterms:modified>
</cp:coreProperties>
</file>