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67" r:id="rId4"/>
    <p:sldId id="258" r:id="rId5"/>
    <p:sldId id="271" r:id="rId6"/>
    <p:sldId id="273" r:id="rId7"/>
    <p:sldId id="259" r:id="rId8"/>
    <p:sldId id="261" r:id="rId9"/>
    <p:sldId id="262" r:id="rId10"/>
    <p:sldId id="263" r:id="rId11"/>
    <p:sldId id="264" r:id="rId12"/>
    <p:sldId id="265" r:id="rId13"/>
    <p:sldId id="266" r:id="rId14"/>
    <p:sldId id="268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114" d="100"/>
          <a:sy n="114" d="100"/>
        </p:scale>
        <p:origin x="-91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C8C7D4DF-EA40-43BC-A13E-4579BE08C945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69064D9A-BE42-4A15-A0DD-6A76D7EAB8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7D4DF-EA40-43BC-A13E-4579BE08C945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64D9A-BE42-4A15-A0DD-6A76D7EAB8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7D4DF-EA40-43BC-A13E-4579BE08C945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64D9A-BE42-4A15-A0DD-6A76D7EAB8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7D4DF-EA40-43BC-A13E-4579BE08C945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64D9A-BE42-4A15-A0DD-6A76D7EAB8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7D4DF-EA40-43BC-A13E-4579BE08C945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64D9A-BE42-4A15-A0DD-6A76D7EAB8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7D4DF-EA40-43BC-A13E-4579BE08C945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64D9A-BE42-4A15-A0DD-6A76D7EAB8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8C7D4DF-EA40-43BC-A13E-4579BE08C945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9064D9A-BE42-4A15-A0DD-6A76D7EAB85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C8C7D4DF-EA40-43BC-A13E-4579BE08C945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69064D9A-BE42-4A15-A0DD-6A76D7EAB8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7D4DF-EA40-43BC-A13E-4579BE08C945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64D9A-BE42-4A15-A0DD-6A76D7EAB8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7D4DF-EA40-43BC-A13E-4579BE08C945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64D9A-BE42-4A15-A0DD-6A76D7EAB8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7D4DF-EA40-43BC-A13E-4579BE08C945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64D9A-BE42-4A15-A0DD-6A76D7EAB8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C8C7D4DF-EA40-43BC-A13E-4579BE08C945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69064D9A-BE42-4A15-A0DD-6A76D7EAB85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slide" Target="slide4.xm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4.xml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4.xml"/><Relationship Id="rId4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2.xml"/><Relationship Id="rId3" Type="http://schemas.openxmlformats.org/officeDocument/2006/relationships/slide" Target="slide7.xml"/><Relationship Id="rId7" Type="http://schemas.openxmlformats.org/officeDocument/2006/relationships/slide" Target="slide11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11" Type="http://schemas.openxmlformats.org/officeDocument/2006/relationships/slide" Target="slide15.xml"/><Relationship Id="rId5" Type="http://schemas.openxmlformats.org/officeDocument/2006/relationships/slide" Target="slide9.xml"/><Relationship Id="rId10" Type="http://schemas.openxmlformats.org/officeDocument/2006/relationships/slide" Target="slide14.xml"/><Relationship Id="rId4" Type="http://schemas.openxmlformats.org/officeDocument/2006/relationships/slide" Target="slide8.xml"/><Relationship Id="rId9" Type="http://schemas.openxmlformats.org/officeDocument/2006/relationships/slide" Target="slide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Виолета\Desktop\kindergarten-graduation-program-clipart-panda-free-images-33009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57670" y="4286256"/>
            <a:ext cx="4886330" cy="257174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214291"/>
            <a:ext cx="8715436" cy="92869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Познавательный </a:t>
            </a:r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центр подготовительной к школе группы «Маргаритка»</a:t>
            </a:r>
            <a:endParaRPr lang="ru-RU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 rot="21382905">
            <a:off x="346852" y="1913674"/>
            <a:ext cx="83108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«Мы исследователи»</a:t>
            </a:r>
            <a:endParaRPr lang="ru-RU" sz="3200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00042"/>
            <a:ext cx="44291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«Звук»</a:t>
            </a:r>
            <a:endParaRPr lang="ru-RU" sz="2400" b="1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screen">
            <a:lum contrast="20000"/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000109"/>
            <a:ext cx="7858180" cy="5695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sp>
        <p:nvSpPr>
          <p:cNvPr id="4" name="Управляющая кнопка: возврат 3">
            <a:hlinkClick r:id="rId3" action="ppaction://hlinksldjump" highlightClick="1"/>
          </p:cNvPr>
          <p:cNvSpPr/>
          <p:nvPr/>
        </p:nvSpPr>
        <p:spPr>
          <a:xfrm>
            <a:off x="8215338" y="6215082"/>
            <a:ext cx="928662" cy="642918"/>
          </a:xfrm>
          <a:prstGeom prst="actionButtonReturn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00042"/>
            <a:ext cx="44291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«Запах»</a:t>
            </a:r>
            <a:endParaRPr lang="ru-RU" sz="2400" b="1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screen">
            <a:lum contrast="20000"/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928671"/>
            <a:ext cx="7786742" cy="570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sp>
        <p:nvSpPr>
          <p:cNvPr id="5" name="Управляющая кнопка: возврат 4">
            <a:hlinkClick r:id="rId3" action="ppaction://hlinksldjump" highlightClick="1"/>
          </p:cNvPr>
          <p:cNvSpPr/>
          <p:nvPr/>
        </p:nvSpPr>
        <p:spPr>
          <a:xfrm>
            <a:off x="8215338" y="6215082"/>
            <a:ext cx="928662" cy="642918"/>
          </a:xfrm>
          <a:prstGeom prst="actionButtonReturn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00042"/>
            <a:ext cx="44291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«Магнетизм»</a:t>
            </a:r>
            <a:endParaRPr lang="ru-RU" sz="2400" b="1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screen">
            <a:lum contrast="20000"/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071546"/>
            <a:ext cx="7780311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sp>
        <p:nvSpPr>
          <p:cNvPr id="4" name="Управляющая кнопка: возврат 3">
            <a:hlinkClick r:id="rId3" action="ppaction://hlinksldjump" highlightClick="1"/>
          </p:cNvPr>
          <p:cNvSpPr/>
          <p:nvPr/>
        </p:nvSpPr>
        <p:spPr>
          <a:xfrm>
            <a:off x="8215338" y="6215082"/>
            <a:ext cx="928662" cy="642918"/>
          </a:xfrm>
          <a:prstGeom prst="actionButtonReturn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998" y="4286256"/>
            <a:ext cx="2125281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2" name="TextBox 1"/>
          <p:cNvSpPr txBox="1"/>
          <p:nvPr/>
        </p:nvSpPr>
        <p:spPr>
          <a:xfrm>
            <a:off x="0" y="500042"/>
            <a:ext cx="44291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Коллекции:</a:t>
            </a:r>
            <a:endParaRPr lang="ru-RU" sz="2400" b="1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screen">
            <a:lum contrast="20000"/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4018362"/>
            <a:ext cx="3786182" cy="2839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4" cstate="screen">
            <a:lum contrast="20000"/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3504" y="142852"/>
            <a:ext cx="3810026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5" cstate="screen">
            <a:lum contrast="20000"/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00364" y="2428868"/>
            <a:ext cx="4286280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11270" name="Picture 6"/>
          <p:cNvPicPr>
            <a:picLocks noChangeAspect="1" noChangeArrowheads="1"/>
          </p:cNvPicPr>
          <p:nvPr/>
        </p:nvPicPr>
        <p:blipFill>
          <a:blip r:embed="rId6" cstate="screen">
            <a:lum contrast="20000"/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1000108"/>
            <a:ext cx="3810027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sp>
        <p:nvSpPr>
          <p:cNvPr id="8" name="Управляющая кнопка: возврат 7">
            <a:hlinkClick r:id="rId7" action="ppaction://hlinksldjump" highlightClick="1"/>
          </p:cNvPr>
          <p:cNvSpPr/>
          <p:nvPr/>
        </p:nvSpPr>
        <p:spPr>
          <a:xfrm>
            <a:off x="5786446" y="6286520"/>
            <a:ext cx="1071570" cy="571480"/>
          </a:xfrm>
          <a:prstGeom prst="actionButtonReturn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00042"/>
            <a:ext cx="30718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Календарь наблюдений </a:t>
            </a:r>
            <a:endParaRPr lang="ru-RU" sz="2400" b="1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screen">
            <a:lum contrast="20000"/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6380" y="1500174"/>
            <a:ext cx="3714776" cy="347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12291" name="Picture 3" descr="C:\Users\Виолета\Desktop\detskiy-kalendar-prirody-po-mesyatsam-na-2014-god-dlya-shkoly-63037-large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43174" y="500042"/>
            <a:ext cx="2562226" cy="2562226"/>
          </a:xfrm>
          <a:prstGeom prst="rect">
            <a:avLst/>
          </a:prstGeom>
          <a:noFill/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4" cstate="screen">
            <a:lum bright="10000" contrast="30000"/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803641" y="2553889"/>
            <a:ext cx="3536158" cy="4714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7" name="Управляющая кнопка: возврат 6">
            <a:hlinkClick r:id="rId5" action="ppaction://hlinksldjump" highlightClick="1"/>
          </p:cNvPr>
          <p:cNvSpPr/>
          <p:nvPr/>
        </p:nvSpPr>
        <p:spPr>
          <a:xfrm>
            <a:off x="8143900" y="6215082"/>
            <a:ext cx="1000100" cy="642918"/>
          </a:xfrm>
          <a:prstGeom prst="actionButtonReturn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00042"/>
            <a:ext cx="30718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Макеты:</a:t>
            </a:r>
            <a:endParaRPr lang="ru-RU" sz="2400" b="1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6" y="0"/>
            <a:ext cx="4429124" cy="3321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3" cstate="screen">
            <a:lum contrast="20000"/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928802"/>
            <a:ext cx="4953003" cy="3714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3504" y="3714752"/>
            <a:ext cx="3643338" cy="273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sp>
        <p:nvSpPr>
          <p:cNvPr id="7" name="TextBox 6"/>
          <p:cNvSpPr txBox="1"/>
          <p:nvPr/>
        </p:nvSpPr>
        <p:spPr>
          <a:xfrm>
            <a:off x="357158" y="5072074"/>
            <a:ext cx="43577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Центральная площадь города Назарово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86380" y="6357958"/>
            <a:ext cx="34290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Обитатели севера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786282" y="3214686"/>
            <a:ext cx="43577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Животные наших лесов</a:t>
            </a:r>
          </a:p>
        </p:txBody>
      </p:sp>
      <p:sp>
        <p:nvSpPr>
          <p:cNvPr id="10" name="Управляющая кнопка: возврат 9">
            <a:hlinkClick r:id="rId5" action="ppaction://hlinksldjump" highlightClick="1"/>
          </p:cNvPr>
          <p:cNvSpPr/>
          <p:nvPr/>
        </p:nvSpPr>
        <p:spPr>
          <a:xfrm>
            <a:off x="3357554" y="6286520"/>
            <a:ext cx="1000132" cy="571480"/>
          </a:xfrm>
          <a:prstGeom prst="actionButtonReturn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Виолета\Desktop\IMG_20170222_125839.jpg"/>
          <p:cNvPicPr>
            <a:picLocks noChangeAspect="1" noChangeArrowheads="1"/>
          </p:cNvPicPr>
          <p:nvPr/>
        </p:nvPicPr>
        <p:blipFill>
          <a:blip r:embed="rId2" cstate="screen">
            <a:lum contrast="20000"/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screen">
            <a:lum bright="10000" contrast="30000"/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714356"/>
            <a:ext cx="85011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«Мини-лаборатория»</a:t>
            </a:r>
            <a:endParaRPr lang="ru-RU" sz="2800" b="1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 descr="C:\Users\Виолета\Desktop\IMG_20170222_13212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86182" y="1285860"/>
            <a:ext cx="5143536" cy="3857652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4" name="TextBox 3"/>
          <p:cNvSpPr txBox="1"/>
          <p:nvPr/>
        </p:nvSpPr>
        <p:spPr>
          <a:xfrm>
            <a:off x="214282" y="1500174"/>
            <a:ext cx="3571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hlinkClick r:id="rId3" action="ppaction://hlinksldjump"/>
              </a:rPr>
              <a:t>«Волшебница-вода»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285720" y="2285992"/>
            <a:ext cx="34290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hlinkClick r:id="rId4" action="ppaction://hlinksldjump"/>
              </a:rPr>
              <a:t>«Невидимка-воздух»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285720" y="3071810"/>
            <a:ext cx="32147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hlinkClick r:id="rId5" action="ppaction://hlinksldjump"/>
              </a:rPr>
              <a:t>«Свет и цвет»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285720" y="3857628"/>
            <a:ext cx="3143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hlinkClick r:id="rId6" action="ppaction://hlinksldjump"/>
              </a:rPr>
              <a:t>«Звук»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285720" y="4643446"/>
            <a:ext cx="32147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hlinkClick r:id="rId7" action="ppaction://hlinksldjump"/>
              </a:rPr>
              <a:t>«Запах»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285720" y="5429264"/>
            <a:ext cx="30718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hlinkClick r:id="rId8" action="ppaction://hlinksldjump"/>
              </a:rPr>
              <a:t>«Магнетизм»</a:t>
            </a:r>
            <a:endParaRPr lang="ru-RU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4143372" y="5072074"/>
            <a:ext cx="44291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hlinkClick r:id="rId9" action="ppaction://hlinksldjump"/>
              </a:rPr>
              <a:t>Коллекции</a:t>
            </a:r>
            <a:endParaRPr lang="ru-RU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4143372" y="5572140"/>
            <a:ext cx="47149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hlinkClick r:id="rId10" action="ppaction://hlinksldjump"/>
              </a:rPr>
              <a:t>Календарь наблюдений</a:t>
            </a:r>
            <a:endParaRPr lang="ru-RU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4143372" y="6143644"/>
            <a:ext cx="34290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hlinkClick r:id="rId11" action="ppaction://hlinksldjump"/>
              </a:rPr>
              <a:t>Макеты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714356"/>
            <a:ext cx="85011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«Картотеки опытов схемы проекты»</a:t>
            </a:r>
            <a:endParaRPr lang="ru-RU" sz="2800" b="1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2066" y="4286256"/>
            <a:ext cx="3143272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screen">
            <a:lum contrast="30000"/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142843" y="1428735"/>
            <a:ext cx="4071966" cy="5275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15363" name="Picture 3" descr="C:\Users\Виолета\Desktop\i (2)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428736"/>
            <a:ext cx="3837230" cy="27130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571480"/>
            <a:ext cx="85011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«Мини-музей»</a:t>
            </a:r>
            <a:endParaRPr lang="ru-RU" sz="2800" b="1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screen">
            <a:lum contrast="20000"/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538" y="1214422"/>
            <a:ext cx="7048549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00042"/>
            <a:ext cx="44291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«Волшебница-вода»</a:t>
            </a:r>
            <a:endParaRPr lang="ru-RU" sz="2400" b="1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screen">
            <a:lum contrast="20000"/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1000107"/>
            <a:ext cx="8072494" cy="567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sp>
        <p:nvSpPr>
          <p:cNvPr id="4" name="Управляющая кнопка: возврат 3">
            <a:hlinkClick r:id="rId3" action="ppaction://hlinksldjump" highlightClick="1"/>
          </p:cNvPr>
          <p:cNvSpPr/>
          <p:nvPr/>
        </p:nvSpPr>
        <p:spPr>
          <a:xfrm>
            <a:off x="8358214" y="6286520"/>
            <a:ext cx="785786" cy="571480"/>
          </a:xfrm>
          <a:prstGeom prst="actionButtonReturn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00042"/>
            <a:ext cx="44291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«Невидимка-воздух»</a:t>
            </a:r>
            <a:endParaRPr lang="ru-RU" sz="2400" b="1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screen">
            <a:lum contrast="20000"/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1071546"/>
            <a:ext cx="7929618" cy="536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sp>
        <p:nvSpPr>
          <p:cNvPr id="4" name="Управляющая кнопка: возврат 3">
            <a:hlinkClick r:id="rId3" action="ppaction://hlinksldjump" highlightClick="1"/>
          </p:cNvPr>
          <p:cNvSpPr/>
          <p:nvPr/>
        </p:nvSpPr>
        <p:spPr>
          <a:xfrm>
            <a:off x="8286776" y="6286520"/>
            <a:ext cx="857224" cy="571480"/>
          </a:xfrm>
          <a:prstGeom prst="actionButtonReturn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00042"/>
            <a:ext cx="44291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«Свет и цвет»</a:t>
            </a:r>
            <a:endParaRPr lang="ru-RU" sz="2400" b="1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screen">
            <a:lum contrast="20000"/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142984"/>
            <a:ext cx="7715304" cy="5518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sp>
        <p:nvSpPr>
          <p:cNvPr id="4" name="Управляющая кнопка: возврат 3">
            <a:hlinkClick r:id="rId3" action="ppaction://hlinksldjump" highlightClick="1"/>
          </p:cNvPr>
          <p:cNvSpPr/>
          <p:nvPr/>
        </p:nvSpPr>
        <p:spPr>
          <a:xfrm>
            <a:off x="8215338" y="6215082"/>
            <a:ext cx="928662" cy="642918"/>
          </a:xfrm>
          <a:prstGeom prst="actionButtonReturn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230</TotalTime>
  <Words>84</Words>
  <Application>Microsoft Office PowerPoint</Application>
  <PresentationFormat>Экран (4:3)</PresentationFormat>
  <Paragraphs>26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Городская</vt:lpstr>
      <vt:lpstr>Познавательный центр подготовительной к школе группы «Маргаритка»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Познавательный центр «Почемучка»</dc:title>
  <dc:creator>Виолета</dc:creator>
  <cp:lastModifiedBy>User</cp:lastModifiedBy>
  <cp:revision>25</cp:revision>
  <dcterms:created xsi:type="dcterms:W3CDTF">2017-02-23T12:12:43Z</dcterms:created>
  <dcterms:modified xsi:type="dcterms:W3CDTF">2018-12-09T07:29:53Z</dcterms:modified>
</cp:coreProperties>
</file>