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8" r:id="rId4"/>
    <p:sldId id="260" r:id="rId5"/>
    <p:sldId id="259" r:id="rId6"/>
    <p:sldId id="257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238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3131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384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5655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341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0842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7342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6873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588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1447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5069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5A0B7-1C3C-417F-A7DF-B487BE26380E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62BA9-3DE5-4A85-9181-46AE2490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6304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226024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Подобие треугольников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адачи по готовым 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ертежам</a:t>
            </a: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Пырьева С.А. </a:t>
            </a:r>
          </a:p>
          <a:p>
            <a:pPr algn="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математики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Укажите подобные треугольники и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докажите их подобие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47864" y="3212976"/>
            <a:ext cx="3384376" cy="15118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843808" y="2276872"/>
            <a:ext cx="4608432" cy="23762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843808" y="3212976"/>
            <a:ext cx="504056" cy="144016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6732240" y="2284543"/>
            <a:ext cx="720000" cy="2448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03292" y="3234171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Е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1208" y="4356861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95836" y="2852305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52579" y="1819755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16216" y="4732543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8" name="Дуга 27"/>
          <p:cNvSpPr/>
          <p:nvPr/>
        </p:nvSpPr>
        <p:spPr>
          <a:xfrm rot="7204324">
            <a:off x="2948096" y="2755776"/>
            <a:ext cx="914400" cy="914400"/>
          </a:xfrm>
          <a:prstGeom prst="arc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 rot="17661301">
            <a:off x="6160561" y="4195937"/>
            <a:ext cx="914400" cy="914400"/>
          </a:xfrm>
          <a:prstGeom prst="arc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98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Укажите подобные треугольники и</a:t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докажите их подобие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 rot="8847992">
            <a:off x="2389461" y="3216046"/>
            <a:ext cx="4032448" cy="2448272"/>
          </a:xfrm>
          <a:prstGeom prst="rtTriangl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084168" y="335699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652120" y="2708920"/>
            <a:ext cx="20170" cy="172819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652120" y="414908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868144" y="414908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20072" y="2492896"/>
            <a:ext cx="14401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364088" y="2600908"/>
            <a:ext cx="288032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1056" y="4311278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05965" y="1908121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62512" y="4149080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Р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64088" y="4294631"/>
            <a:ext cx="535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М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2264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Укажите подобные треугольники и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докажите их подобие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987824" y="2060848"/>
            <a:ext cx="4032448" cy="3168352"/>
          </a:xfrm>
          <a:prstGeom prst="triangl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139952" y="3429000"/>
            <a:ext cx="17281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Дуга 6"/>
          <p:cNvSpPr/>
          <p:nvPr/>
        </p:nvSpPr>
        <p:spPr>
          <a:xfrm rot="2458745">
            <a:off x="4115715" y="3035934"/>
            <a:ext cx="480524" cy="544858"/>
          </a:xfrm>
          <a:prstGeom prst="arc">
            <a:avLst>
              <a:gd name="adj1" fmla="val 13986952"/>
              <a:gd name="adj2" fmla="val 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>
            <a:off x="2843808" y="4699992"/>
            <a:ext cx="914400" cy="914400"/>
          </a:xfrm>
          <a:prstGeom prst="arc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84981" y="5044534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1484784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020272" y="4936812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743613" y="2844225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Е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5868144" y="2982653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813014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Укажите подобные треугольники и</a:t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докажите их подобие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 rot="21244442">
            <a:off x="841713" y="2400327"/>
            <a:ext cx="2751323" cy="295995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235374">
            <a:off x="5138658" y="2360251"/>
            <a:ext cx="2016224" cy="209224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8637" y="5301208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013632" y="1780161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738483" y="5004747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332438" y="3791156"/>
            <a:ext cx="535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336519" y="1939539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732781" y="4447809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 rot="17752292">
            <a:off x="1146284" y="3406373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8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3601791">
            <a:off x="2771800" y="294210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10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9227860">
            <a:off x="5463072" y="2591507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4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5400000">
            <a:off x="6688482" y="3127157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5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9" name="Дуга 18"/>
          <p:cNvSpPr/>
          <p:nvPr/>
        </p:nvSpPr>
        <p:spPr>
          <a:xfrm rot="8365884">
            <a:off x="1760175" y="2292498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9030491">
            <a:off x="5890159" y="2305739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TextBox 20"/>
              <p:cNvSpPr txBox="1"/>
              <p:nvPr/>
            </p:nvSpPr>
            <p:spPr>
              <a:xfrm>
                <a:off x="1760378" y="3180820"/>
                <a:ext cx="92307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35</m:t>
                          </m:r>
                        </m:e>
                        <m:sup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0378" y="3180820"/>
                <a:ext cx="923073" cy="58477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TextBox 21"/>
              <p:cNvSpPr txBox="1"/>
              <p:nvPr/>
            </p:nvSpPr>
            <p:spPr>
              <a:xfrm rot="1264217">
                <a:off x="5558382" y="3295529"/>
                <a:ext cx="92307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35</m:t>
                          </m:r>
                        </m:e>
                        <m:sup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264217">
                <a:off x="5558382" y="3295529"/>
                <a:ext cx="923073" cy="58477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401180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Укажите подобные треугольники и</a:t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докажите их подобие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 rot="8338368">
            <a:off x="2926871" y="2933565"/>
            <a:ext cx="3888432" cy="3024336"/>
          </a:xfrm>
          <a:prstGeom prst="rtTriangl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2"/>
          </p:cNvCxnSpPr>
          <p:nvPr/>
        </p:nvCxnSpPr>
        <p:spPr>
          <a:xfrm>
            <a:off x="5345187" y="2028740"/>
            <a:ext cx="90909" cy="241699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Дуга 6"/>
          <p:cNvSpPr/>
          <p:nvPr/>
        </p:nvSpPr>
        <p:spPr>
          <a:xfrm rot="8811663">
            <a:off x="4581256" y="1948390"/>
            <a:ext cx="914400" cy="914400"/>
          </a:xfrm>
          <a:prstGeom prst="arc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6729208">
            <a:off x="6444209" y="3853737"/>
            <a:ext cx="914400" cy="914400"/>
          </a:xfrm>
          <a:prstGeom prst="arc">
            <a:avLst>
              <a:gd name="adj1" fmla="val 15677112"/>
              <a:gd name="adj2" fmla="val 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41147" y="4310937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389" y="1567075"/>
            <a:ext cx="511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83102" y="3995401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389" y="4457066"/>
            <a:ext cx="634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9460335">
            <a:off x="3491880" y="248659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16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345187" y="323723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12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5946634" y="433374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24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 rot="2726483">
            <a:off x="6356066" y="277499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18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54646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Укажите подобные треугольники и</a:t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докажите их подобие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475656" y="2204864"/>
            <a:ext cx="3024336" cy="3096344"/>
          </a:xfrm>
          <a:prstGeom prst="rtTriangl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5724128" y="3068960"/>
            <a:ext cx="1944216" cy="2376264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27584" y="5152836"/>
            <a:ext cx="535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1620089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5008820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Е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319850" y="5300107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5495540" y="2433642"/>
            <a:ext cx="457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7630454" y="5076219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 rot="2429453">
            <a:off x="2801696" y="2828375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40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769074" y="3356905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32</a:t>
            </a:r>
            <a:endParaRPr lang="ru-RU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2528681" y="5238551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24</a:t>
            </a:r>
            <a:endParaRPr lang="ru-RU" sz="3600" dirty="0"/>
          </a:p>
        </p:txBody>
      </p:sp>
      <p:sp>
        <p:nvSpPr>
          <p:cNvPr id="17" name="TextBox 16"/>
          <p:cNvSpPr txBox="1"/>
          <p:nvPr/>
        </p:nvSpPr>
        <p:spPr>
          <a:xfrm rot="2687399">
            <a:off x="6876256" y="3753036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5</a:t>
            </a:r>
            <a:endParaRPr lang="ru-RU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5229812" y="400644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4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6661283" y="5384095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3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11664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2218258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𝐴𝑂𝐵</m:t>
                        </m:r>
                      </m:sub>
                    </m:sSub>
                  </m:oMath>
                </a14:m>
                <a:r>
                  <a:rPr lang="en-US" dirty="0" smtClean="0"/>
                  <a:t> = 20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см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------------------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𝐶𝑂𝐷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C00000"/>
                    </a:solidFill>
                  </a:rPr>
                  <a:t>= </a:t>
                </a:r>
                <a:r>
                  <a:rPr lang="ru-RU" dirty="0" smtClean="0">
                    <a:solidFill>
                      <a:srgbClr val="C00000"/>
                    </a:solidFill>
                  </a:rPr>
                  <a:t>?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2218258"/>
              </a:xfrm>
              <a:blipFill rotWithShape="1">
                <a:blip r:embed="rId2" cstate="print"/>
                <a:stretch>
                  <a:fillRect t="-118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67744" y="3140968"/>
            <a:ext cx="5688632" cy="23042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475656" y="3573016"/>
            <a:ext cx="6696744" cy="18722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475656" y="3140968"/>
            <a:ext cx="792088" cy="23042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7956376" y="3573016"/>
            <a:ext cx="216024" cy="18722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71059" y="3708321"/>
            <a:ext cx="457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2056789" y="2556193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032925" y="5301208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7956376" y="2971131"/>
            <a:ext cx="437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7783141" y="5339130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 rot="20432070">
            <a:off x="6012160" y="3415933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2 </a:t>
            </a:r>
            <a:r>
              <a:rPr lang="ru-RU" sz="3200" dirty="0" smtClean="0">
                <a:solidFill>
                  <a:srgbClr val="C00000"/>
                </a:solidFill>
              </a:rPr>
              <a:t>см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411961">
            <a:off x="6371829" y="5050043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5 см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442431">
            <a:off x="3171660" y="3140968"/>
            <a:ext cx="1144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10 см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20602061">
            <a:off x="2855497" y="4916185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4 см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52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92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Укажите подобные треугольники и  докажите их подобие</vt:lpstr>
      <vt:lpstr>Укажите подобные треугольники и  докажите их подобие</vt:lpstr>
      <vt:lpstr>Укажите подобные треугольники и  докажите их подобие</vt:lpstr>
      <vt:lpstr>Укажите подобные треугольники и  докажите их подобие</vt:lpstr>
      <vt:lpstr>Укажите подобные треугольники и  докажите их подобие</vt:lpstr>
      <vt:lpstr>Укажите подобные треугольники и  докажите их подобие</vt:lpstr>
      <vt:lpstr> 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Укажите подобные треугольники и  докажите их подобие</dc:title>
  <dc:creator>пк</dc:creator>
  <cp:lastModifiedBy>светлана</cp:lastModifiedBy>
  <cp:revision>7</cp:revision>
  <dcterms:created xsi:type="dcterms:W3CDTF">2014-01-08T10:26:02Z</dcterms:created>
  <dcterms:modified xsi:type="dcterms:W3CDTF">2018-10-30T17:08:44Z</dcterms:modified>
</cp:coreProperties>
</file>