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9" r:id="rId4"/>
    <p:sldId id="261" r:id="rId5"/>
    <p:sldId id="268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EC80AAB3-A8DB-4EA9-8C50-6A17CD7767C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7375F91-8020-4C60-AE32-A4132B2E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787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AAB3-A8DB-4EA9-8C50-6A17CD7767C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5F91-8020-4C60-AE32-A4132B2E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515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80AAB3-A8DB-4EA9-8C50-6A17CD7767C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7375F91-8020-4C60-AE32-A4132B2E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750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80AAB3-A8DB-4EA9-8C50-6A17CD7767C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7375F91-8020-4C60-AE32-A4132B2EB2B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76115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80AAB3-A8DB-4EA9-8C50-6A17CD7767C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7375F91-8020-4C60-AE32-A4132B2E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232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AAB3-A8DB-4EA9-8C50-6A17CD7767C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5F91-8020-4C60-AE32-A4132B2E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3421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AAB3-A8DB-4EA9-8C50-6A17CD7767C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5F91-8020-4C60-AE32-A4132B2E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72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AAB3-A8DB-4EA9-8C50-6A17CD7767C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5F91-8020-4C60-AE32-A4132B2E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802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80AAB3-A8DB-4EA9-8C50-6A17CD7767C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7375F91-8020-4C60-AE32-A4132B2E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829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AAB3-A8DB-4EA9-8C50-6A17CD7767C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5F91-8020-4C60-AE32-A4132B2E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93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80AAB3-A8DB-4EA9-8C50-6A17CD7767C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7375F91-8020-4C60-AE32-A4132B2E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014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AAB3-A8DB-4EA9-8C50-6A17CD7767C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5F91-8020-4C60-AE32-A4132B2E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137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AAB3-A8DB-4EA9-8C50-6A17CD7767C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5F91-8020-4C60-AE32-A4132B2E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77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AAB3-A8DB-4EA9-8C50-6A17CD7767C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5F91-8020-4C60-AE32-A4132B2E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051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AAB3-A8DB-4EA9-8C50-6A17CD7767C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5F91-8020-4C60-AE32-A4132B2E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841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AAB3-A8DB-4EA9-8C50-6A17CD7767C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5F91-8020-4C60-AE32-A4132B2E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636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AAB3-A8DB-4EA9-8C50-6A17CD7767C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5F91-8020-4C60-AE32-A4132B2E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119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0AAB3-A8DB-4EA9-8C50-6A17CD7767C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75F91-8020-4C60-AE32-A4132B2EB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587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Вещь в городе и дома.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Городской </a:t>
            </a:r>
            <a:r>
              <a:rPr lang="ru-RU" sz="4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дизайн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701245" y="5394960"/>
            <a:ext cx="4440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Мордовкина С.В., </a:t>
            </a:r>
          </a:p>
          <a:p>
            <a:r>
              <a:rPr lang="ru-RU" dirty="0" smtClean="0"/>
              <a:t>учитель изобразительного искусства</a:t>
            </a:r>
          </a:p>
        </p:txBody>
      </p:sp>
    </p:spTree>
    <p:extLst>
      <p:ext uri="{BB962C8B-B14F-4D97-AF65-F5344CB8AC3E}">
        <p14:creationId xmlns:p14="http://schemas.microsoft.com/office/powerpoint/2010/main" val="217497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1828" y="712121"/>
            <a:ext cx="8610600" cy="12930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Аукционные витрины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42210" y="2189348"/>
            <a:ext cx="239921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полная </a:t>
            </a:r>
            <a:r>
              <a:rPr lang="ru-RU" dirty="0"/>
              <a:t>смена стиля витрины для проведения акции (оповещения о скидках, распродаже, поступлении новой коллекции) или в канун </a:t>
            </a:r>
            <a:r>
              <a:rPr lang="ru-RU" dirty="0" smtClean="0"/>
              <a:t>праздника.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6354" y="2261194"/>
            <a:ext cx="5134852" cy="281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2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777436"/>
            <a:ext cx="8610600" cy="12930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задание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9468" y="2279469"/>
            <a:ext cx="8014063" cy="4024125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/>
              <a:t>Выполните эскиз оформления витрины </a:t>
            </a:r>
            <a:r>
              <a:rPr lang="ru-RU" sz="2400" dirty="0" smtClean="0"/>
              <a:t>магазина:</a:t>
            </a:r>
          </a:p>
          <a:p>
            <a:r>
              <a:rPr lang="ru-RU" sz="2400" dirty="0" smtClean="0"/>
              <a:t>детского,</a:t>
            </a:r>
          </a:p>
          <a:p>
            <a:r>
              <a:rPr lang="ru-RU" sz="2400" dirty="0"/>
              <a:t>с</a:t>
            </a:r>
            <a:r>
              <a:rPr lang="ru-RU" sz="2400" dirty="0" smtClean="0"/>
              <a:t>портивного,</a:t>
            </a:r>
          </a:p>
          <a:p>
            <a:r>
              <a:rPr lang="ru-RU" sz="2400" dirty="0"/>
              <a:t>головных </a:t>
            </a:r>
            <a:r>
              <a:rPr lang="ru-RU" sz="2400" dirty="0" smtClean="0"/>
              <a:t>уборов,</a:t>
            </a:r>
            <a:endParaRPr lang="ru-RU" sz="2400" dirty="0"/>
          </a:p>
          <a:p>
            <a:r>
              <a:rPr lang="ru-RU" sz="2400" dirty="0"/>
              <a:t>п</a:t>
            </a:r>
            <a:r>
              <a:rPr lang="ru-RU" sz="2400" dirty="0" smtClean="0"/>
              <a:t>арфюмерного,</a:t>
            </a:r>
            <a:endParaRPr lang="ru-RU" sz="2400" dirty="0"/>
          </a:p>
          <a:p>
            <a:r>
              <a:rPr lang="ru-RU" sz="2400" dirty="0"/>
              <a:t>п</a:t>
            </a:r>
            <a:r>
              <a:rPr lang="ru-RU" sz="2400" dirty="0" smtClean="0"/>
              <a:t>родуктового и других…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630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9290" y="1058292"/>
            <a:ext cx="8610600" cy="12930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Городская среда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287089" y="2351320"/>
            <a:ext cx="7915003" cy="40241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- особый мир, то что </a:t>
            </a:r>
            <a:r>
              <a:rPr lang="ru-RU" sz="2800" dirty="0"/>
              <a:t>наполняет город и влияет на жизнь горожан. Элементы городской среды могут быть созданы человеком, </a:t>
            </a:r>
            <a:r>
              <a:rPr lang="ru-RU" sz="2800" dirty="0" smtClean="0"/>
              <a:t>а </a:t>
            </a:r>
            <a:r>
              <a:rPr lang="ru-RU" sz="2800" dirty="0"/>
              <a:t>могут быть природного </a:t>
            </a:r>
            <a:r>
              <a:rPr lang="ru-RU" sz="2800" dirty="0" smtClean="0"/>
              <a:t>происхождения (здания </a:t>
            </a:r>
            <a:r>
              <a:rPr lang="ru-RU" sz="2800" dirty="0"/>
              <a:t>и улицы, парки и скверы, инженерная </a:t>
            </a:r>
            <a:r>
              <a:rPr lang="ru-RU" sz="2800" dirty="0" smtClean="0"/>
              <a:t>инфраструктура</a:t>
            </a:r>
            <a:r>
              <a:rPr lang="ru-RU" sz="2800" dirty="0"/>
              <a:t>, климат и экологическое </a:t>
            </a:r>
            <a:r>
              <a:rPr lang="ru-RU" sz="2800" dirty="0" smtClean="0"/>
              <a:t>состояние</a:t>
            </a:r>
            <a:r>
              <a:rPr lang="ru-RU" sz="2000" dirty="0" smtClean="0"/>
              <a:t>).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4602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8172" y="1215040"/>
            <a:ext cx="9755777" cy="1293028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объекты городского дизайна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28109" y="2508068"/>
            <a:ext cx="6773091" cy="29652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Торговые автоматы, информационные стенды и витрины, светофоры и дорожные указатели, а также оборудование детских, танцевальных, развлекательных и спортивно-игровых площадок - на первый взгляд малозначащие, но как они важны!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66654" y="487317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/>
              <a:t>Малые архитектурные формы, </a:t>
            </a:r>
          </a:p>
          <a:p>
            <a:pPr algn="ctr"/>
            <a:r>
              <a:rPr lang="ru-RU" sz="2400" dirty="0"/>
              <a:t>призваны сделать мир улицы удобным для людей.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5913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2154" y="1430579"/>
            <a:ext cx="10134600" cy="1293028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Определённое место в городском пространстве занимают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витрины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4454" y="3722915"/>
            <a:ext cx="4982392" cy="1371601"/>
          </a:xfrm>
        </p:spPr>
        <p:txBody>
          <a:bodyPr>
            <a:noAutofit/>
          </a:bodyPr>
          <a:lstStyle/>
          <a:p>
            <a:r>
              <a:rPr lang="ru-RU" sz="2400" dirty="0" smtClean="0"/>
              <a:t>Витрина - окно в мир вещей. </a:t>
            </a:r>
          </a:p>
          <a:p>
            <a:r>
              <a:rPr lang="ru-RU" sz="2400" dirty="0" smtClean="0"/>
              <a:t>Витрина - рекламный натюрморт или инсталляция.</a:t>
            </a:r>
          </a:p>
          <a:p>
            <a:r>
              <a:rPr lang="ru-RU" sz="2400" dirty="0" smtClean="0"/>
              <a:t>Витрина – торговый зазывала.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3180" y="3070699"/>
            <a:ext cx="2490272" cy="314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32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0320" y="901532"/>
            <a:ext cx="8945880" cy="1293028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Главное в оформлении витрин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717074"/>
            <a:ext cx="10820400" cy="4024125"/>
          </a:xfrm>
        </p:spPr>
        <p:txBody>
          <a:bodyPr/>
          <a:lstStyle/>
          <a:p>
            <a:r>
              <a:rPr lang="ru-RU" sz="2000" dirty="0"/>
              <a:t>Хороший вкус, фантазия и чувство меры;</a:t>
            </a:r>
          </a:p>
          <a:p>
            <a:r>
              <a:rPr lang="ru-RU" sz="2000" dirty="0"/>
              <a:t>Разумное сочетание цветов;</a:t>
            </a:r>
          </a:p>
          <a:p>
            <a:r>
              <a:rPr lang="ru-RU" sz="2000" dirty="0"/>
              <a:t>Хорошее освещение;</a:t>
            </a:r>
          </a:p>
          <a:p>
            <a:r>
              <a:rPr lang="ru-RU" sz="2000" dirty="0"/>
              <a:t>Грамотное композиционное решение;</a:t>
            </a:r>
          </a:p>
          <a:p>
            <a:r>
              <a:rPr lang="ru-RU" sz="2000" dirty="0"/>
              <a:t>Соответствие стиля оформления витрины имиджу магазина в целом;</a:t>
            </a:r>
          </a:p>
          <a:p>
            <a:r>
              <a:rPr lang="ru-RU" sz="2000" dirty="0"/>
              <a:t>Наличие названия магазина;</a:t>
            </a:r>
          </a:p>
          <a:p>
            <a:r>
              <a:rPr lang="ru-RU" sz="2000" dirty="0"/>
              <a:t>Ухоженный и отремонтированный фасад здания, где витрина расположена.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404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103" y="1077881"/>
            <a:ext cx="8610600" cy="12930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ВИТРИНЫ БЫВАЮТ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66851" y="2534194"/>
            <a:ext cx="7347857" cy="4024125"/>
          </a:xfrm>
        </p:spPr>
        <p:txBody>
          <a:bodyPr>
            <a:normAutofit/>
          </a:bodyPr>
          <a:lstStyle/>
          <a:p>
            <a:r>
              <a:rPr lang="ru-RU" sz="3600" dirty="0"/>
              <a:t>Сюжетными     </a:t>
            </a:r>
          </a:p>
          <a:p>
            <a:r>
              <a:rPr lang="ru-RU" sz="3600" dirty="0" smtClean="0"/>
              <a:t>Товарными </a:t>
            </a:r>
            <a:endParaRPr lang="ru-RU" sz="3600" dirty="0"/>
          </a:p>
          <a:p>
            <a:r>
              <a:rPr lang="ru-RU" sz="3600" dirty="0" smtClean="0"/>
              <a:t>Товарно-сюжетными</a:t>
            </a:r>
          </a:p>
          <a:p>
            <a:r>
              <a:rPr lang="ru-RU" sz="3600" dirty="0" smtClean="0"/>
              <a:t>Аукционными 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1044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6697" y="627489"/>
            <a:ext cx="8610600" cy="1293028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Сюжетные витрины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2452" y="2522613"/>
            <a:ext cx="3141617" cy="402412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акцентируют </a:t>
            </a:r>
            <a:r>
              <a:rPr lang="ru-RU" dirty="0"/>
              <a:t>внимание не на товарах, а на придуманной дизайнером сцене с элементами </a:t>
            </a:r>
            <a:r>
              <a:rPr lang="ru-RU" dirty="0" smtClean="0"/>
              <a:t>украшения.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32" t="7597" r="5243" b="9010"/>
          <a:stretch/>
        </p:blipFill>
        <p:spPr>
          <a:xfrm>
            <a:off x="5199017" y="2338251"/>
            <a:ext cx="5303520" cy="3082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02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9760" y="1025631"/>
            <a:ext cx="8610600" cy="1293028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Товарные витрины  </a:t>
            </a:r>
            <a:b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3890" y="2617234"/>
            <a:ext cx="2684417" cy="402412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витрине выставляются единичные комплекты товаров, которыми торгует магазин.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64" t="18003" b="6424"/>
          <a:stretch/>
        </p:blipFill>
        <p:spPr>
          <a:xfrm>
            <a:off x="5501813" y="2318659"/>
            <a:ext cx="4854856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57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0780" y="803561"/>
            <a:ext cx="8610600" cy="1293028"/>
          </a:xfrm>
        </p:spPr>
        <p:txBody>
          <a:bodyPr/>
          <a:lstStyle/>
          <a:p>
            <a:pPr algn="ctr"/>
            <a:r>
              <a:rPr lang="ru-RU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Товарно</a:t>
            </a: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– сюжетные витрины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6286" y="2194560"/>
            <a:ext cx="2534193" cy="4024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часть </a:t>
            </a:r>
            <a:r>
              <a:rPr lang="ru-RU" dirty="0"/>
              <a:t>ассортимента выставляется неожиданным и оригинальным </a:t>
            </a:r>
            <a:r>
              <a:rPr lang="ru-RU" dirty="0" smtClean="0"/>
              <a:t>способом, помимо </a:t>
            </a:r>
            <a:r>
              <a:rPr lang="ru-RU" dirty="0"/>
              <a:t>демонстрации товара наблюдается </a:t>
            </a:r>
            <a:r>
              <a:rPr lang="ru-RU" dirty="0" smtClean="0"/>
              <a:t>сценка.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7208" y="2455817"/>
            <a:ext cx="4954275" cy="2972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41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194</TotalTime>
  <Words>281</Words>
  <Application>Microsoft Office PowerPoint</Application>
  <PresentationFormat>Широкоэкранный</PresentationFormat>
  <Paragraphs>42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След самолета</vt:lpstr>
      <vt:lpstr>Вещь в городе и дома.</vt:lpstr>
      <vt:lpstr>Городская среда</vt:lpstr>
      <vt:lpstr>объекты городского дизайна</vt:lpstr>
      <vt:lpstr>Определённое место в городском пространстве занимают витрины</vt:lpstr>
      <vt:lpstr>Главное в оформлении витрин</vt:lpstr>
      <vt:lpstr>ВИТРИНЫ БЫВАЮТ</vt:lpstr>
      <vt:lpstr>Сюжетные витрины </vt:lpstr>
      <vt:lpstr>Товарные витрины   </vt:lpstr>
      <vt:lpstr>Товарно – сюжетные витрины</vt:lpstr>
      <vt:lpstr>Аукционные витрины</vt:lpstr>
      <vt:lpstr>задание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Городской дизайн</dc:title>
  <dc:creator>ASUS</dc:creator>
  <cp:lastModifiedBy>ASUS</cp:lastModifiedBy>
  <cp:revision>29</cp:revision>
  <dcterms:created xsi:type="dcterms:W3CDTF">2019-01-04T16:43:11Z</dcterms:created>
  <dcterms:modified xsi:type="dcterms:W3CDTF">2019-01-11T16:47:34Z</dcterms:modified>
</cp:coreProperties>
</file>