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handoutMasterIdLst>
    <p:handoutMasterId r:id="rId25"/>
  </p:handoutMasterIdLst>
  <p:sldIdLst>
    <p:sldId id="310" r:id="rId2"/>
    <p:sldId id="305" r:id="rId3"/>
    <p:sldId id="259" r:id="rId4"/>
    <p:sldId id="260" r:id="rId5"/>
    <p:sldId id="265" r:id="rId6"/>
    <p:sldId id="266" r:id="rId7"/>
    <p:sldId id="271" r:id="rId8"/>
    <p:sldId id="272" r:id="rId9"/>
    <p:sldId id="279" r:id="rId10"/>
    <p:sldId id="280" r:id="rId11"/>
    <p:sldId id="283" r:id="rId12"/>
    <p:sldId id="284" r:id="rId13"/>
    <p:sldId id="285" r:id="rId14"/>
    <p:sldId id="286" r:id="rId15"/>
    <p:sldId id="293" r:id="rId16"/>
    <p:sldId id="294" r:id="rId17"/>
    <p:sldId id="297" r:id="rId18"/>
    <p:sldId id="298" r:id="rId19"/>
    <p:sldId id="301" r:id="rId20"/>
    <p:sldId id="302" r:id="rId21"/>
    <p:sldId id="306" r:id="rId22"/>
    <p:sldId id="307" r:id="rId23"/>
    <p:sldId id="30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20B1F-0116-4108-A2EF-3B4F2CEE2ADD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42DBE-B620-4535-8512-F759C86F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636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78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346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423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157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0410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707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971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7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82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643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552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461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54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828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8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6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E6F06-EB2A-46DB-8479-A864AB438DF3}" type="datetimeFigureOut">
              <a:rPr lang="ru-RU" smtClean="0"/>
              <a:t>11.01.2019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AD8C6D-3EC5-4FC6-8F35-976077B0E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19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1" y="275422"/>
            <a:ext cx="10394707" cy="268811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ВИКТОРИНА по английскому языку для обучающихся 9-х классов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«История Санкт-Петербурга</a:t>
            </a:r>
            <a:r>
              <a:rPr lang="ru-RU" sz="4000" dirty="0" smtClean="0">
                <a:solidFill>
                  <a:srgbClr val="FF0000"/>
                </a:solidFill>
              </a:rPr>
              <a:t>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Учитель ГБОУ СОШ № 512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 Невского района</a:t>
            </a:r>
          </a:p>
          <a:p>
            <a:pPr algn="r"/>
            <a:r>
              <a:rPr lang="ru-RU" sz="2800" dirty="0" err="1" smtClean="0">
                <a:solidFill>
                  <a:schemeClr val="tx1"/>
                </a:solidFill>
              </a:rPr>
              <a:t>Мамышева</a:t>
            </a:r>
            <a:r>
              <a:rPr lang="ru-RU" sz="2800" dirty="0" smtClean="0">
                <a:solidFill>
                  <a:schemeClr val="tx1"/>
                </a:solidFill>
              </a:rPr>
              <a:t> О.И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98911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Nevsky</a:t>
            </a:r>
            <a:r>
              <a:rPr lang="en-US" sz="4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Avenue</a:t>
            </a:r>
            <a:endParaRPr lang="ru-RU" sz="48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Content Placeholder 3" descr="02.jpg-p-52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3" b="6003"/>
          <a:stretch>
            <a:fillRect/>
          </a:stretch>
        </p:blipFill>
        <p:spPr>
          <a:xfrm>
            <a:off x="1082554" y="2063396"/>
            <a:ext cx="9601197" cy="331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00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Name the biggest palace of our city?</a:t>
            </a:r>
            <a:endParaRPr lang="ru-RU" sz="4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winter_histiry0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2160589"/>
            <a:ext cx="8596668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36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Winter Palace</a:t>
            </a:r>
            <a:endParaRPr lang="ru-RU" sz="48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Content Placeholder 3" descr="yP-52iQ9X8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3" b="8753"/>
          <a:stretch>
            <a:fillRect/>
          </a:stretch>
        </p:blipFill>
        <p:spPr>
          <a:xfrm>
            <a:off x="677335" y="2160588"/>
            <a:ext cx="8596668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0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What is the biggest cathedral in Saint-Petersburg?</a:t>
            </a:r>
            <a:endParaRPr lang="ru-RU" sz="4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1" descr="progulka_pod_kupolom_isaakia_900x600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2160588"/>
            <a:ext cx="8596668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57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St. Isaac’s Cathedral</a:t>
            </a:r>
            <a:endParaRPr lang="ru-RU" sz="48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isaakievskiy-sob-1024-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60589"/>
            <a:ext cx="7441289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61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How many museums are there in Saint- Petersburg?</a:t>
            </a:r>
            <a:endParaRPr lang="ru-RU" sz="4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235" y="2444995"/>
            <a:ext cx="5889567" cy="3312622"/>
          </a:xfrm>
        </p:spPr>
      </p:pic>
    </p:spTree>
    <p:extLst>
      <p:ext uri="{BB962C8B-B14F-4D97-AF65-F5344CB8AC3E}">
        <p14:creationId xmlns:p14="http://schemas.microsoft.com/office/powerpoint/2010/main" val="212511955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Over 300 museums</a:t>
            </a:r>
            <a:endParaRPr lang="ru-RU" sz="48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6" descr="rimkorsa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607" y="2160589"/>
            <a:ext cx="4586774" cy="3511288"/>
          </a:xfrm>
          <a:prstGeom prst="rect">
            <a:avLst/>
          </a:prstGeom>
        </p:spPr>
      </p:pic>
      <p:pic>
        <p:nvPicPr>
          <p:cNvPr id="6" name="Picture 5" descr="images-7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60589"/>
            <a:ext cx="4508273" cy="349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56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makes Saint-Petersburg romantic at the beginning of summer?</a:t>
            </a:r>
            <a:endParaRPr lang="ru-RU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Content Placeholder 3" descr="piternoch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" b="638"/>
          <a:stretch>
            <a:fillRect/>
          </a:stretch>
        </p:blipFill>
        <p:spPr>
          <a:xfrm>
            <a:off x="677335" y="2160589"/>
            <a:ext cx="8596668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472785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White Nights</a:t>
            </a:r>
            <a:endParaRPr lang="ru-RU" sz="48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32335_6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970" y="2182657"/>
            <a:ext cx="4705849" cy="3310129"/>
          </a:xfrm>
          <a:prstGeom prst="rect">
            <a:avLst/>
          </a:prstGeom>
        </p:spPr>
      </p:pic>
      <p:pic>
        <p:nvPicPr>
          <p:cNvPr id="6" name="Picture 5" descr="63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82657"/>
            <a:ext cx="4184035" cy="331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5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other names of our city do you know?</a:t>
            </a:r>
            <a:endParaRPr lang="ru-RU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283" y="2160588"/>
            <a:ext cx="7487472" cy="3881437"/>
          </a:xfrm>
        </p:spPr>
      </p:pic>
    </p:spTree>
    <p:extLst>
      <p:ext uri="{BB962C8B-B14F-4D97-AF65-F5344CB8AC3E}">
        <p14:creationId xmlns:p14="http://schemas.microsoft.com/office/powerpoint/2010/main" val="111998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Impact" panose="020B0806030902050204" pitchFamily="34" charset="0"/>
                <a:cs typeface="Times New Roman"/>
              </a:rPr>
              <a:t>The History of Saint-Petersburg</a:t>
            </a:r>
            <a:br>
              <a:rPr lang="en-US" dirty="0">
                <a:latin typeface="Impact" panose="020B0806030902050204" pitchFamily="34" charset="0"/>
                <a:cs typeface="Times New Roman"/>
              </a:rPr>
            </a:br>
            <a:r>
              <a:rPr lang="en-US" sz="4000" dirty="0">
                <a:solidFill>
                  <a:prstClr val="black"/>
                </a:solidFill>
                <a:latin typeface="AR JULIAN" panose="02000000000000000000" pitchFamily="2" charset="0"/>
              </a:rPr>
              <a:t>QUIZ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019" y="2386806"/>
            <a:ext cx="6096000" cy="3429000"/>
          </a:xfrm>
        </p:spPr>
      </p:pic>
    </p:spTree>
    <p:extLst>
      <p:ext uri="{BB962C8B-B14F-4D97-AF65-F5344CB8AC3E}">
        <p14:creationId xmlns:p14="http://schemas.microsoft.com/office/powerpoint/2010/main" val="396839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Venice of the North and the Cultural Capital of Russia</a:t>
            </a:r>
            <a:endParaRPr lang="ru-RU" sz="48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7645" y="2160588"/>
            <a:ext cx="583674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568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sports event took place in Saint- Petersburg in 2017?</a:t>
            </a:r>
            <a:endParaRPr lang="ru-RU" sz="4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404" y="2160588"/>
            <a:ext cx="6897229" cy="3881437"/>
          </a:xfrm>
        </p:spPr>
      </p:pic>
    </p:spTree>
    <p:extLst>
      <p:ext uri="{BB962C8B-B14F-4D97-AF65-F5344CB8AC3E}">
        <p14:creationId xmlns:p14="http://schemas.microsoft.com/office/powerpoint/2010/main" val="317686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FIFA </a:t>
            </a:r>
            <a:r>
              <a:rPr lang="en-US" sz="4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Confederation </a:t>
            </a:r>
            <a:r>
              <a:rPr lang="en-US" sz="48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</a:t>
            </a:r>
            <a:r>
              <a:rPr lang="en-US" sz="4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hampionship</a:t>
            </a:r>
            <a:endParaRPr lang="ru-RU" sz="48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43" y="2160588"/>
            <a:ext cx="7178351" cy="3881437"/>
          </a:xfrm>
        </p:spPr>
      </p:pic>
    </p:spTree>
    <p:extLst>
      <p:ext uri="{BB962C8B-B14F-4D97-AF65-F5344CB8AC3E}">
        <p14:creationId xmlns:p14="http://schemas.microsoft.com/office/powerpoint/2010/main" val="138540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399" y="887104"/>
            <a:ext cx="6241816" cy="1637732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AR BERKLEY" panose="02000000000000000000" pitchFamily="2" charset="0"/>
              </a:rPr>
              <a:t>Thanks for your participation!</a:t>
            </a:r>
            <a:endParaRPr lang="ru-RU" sz="4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5" b="1449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3220872"/>
            <a:ext cx="6697427" cy="2648116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R BERKLEY" panose="02000000000000000000" pitchFamily="2" charset="0"/>
              </a:rPr>
              <a:t>Love and Know your native city!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34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707" y="0"/>
            <a:ext cx="10515600" cy="2210936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ru-RU" sz="53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r>
              <a:rPr lang="ru-RU" sz="53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sz="5300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When was Saint- </a:t>
            </a:r>
            <a:r>
              <a:rPr lang="en-US" sz="5300" dirty="0" smtClean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Petersburg </a:t>
            </a:r>
            <a:r>
              <a:rPr lang="en-US" sz="5300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founded?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115" y="2160588"/>
            <a:ext cx="5655808" cy="3881437"/>
          </a:xfrm>
        </p:spPr>
      </p:pic>
    </p:spTree>
    <p:extLst>
      <p:ext uri="{BB962C8B-B14F-4D97-AF65-F5344CB8AC3E}">
        <p14:creationId xmlns:p14="http://schemas.microsoft.com/office/powerpoint/2010/main" val="897936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41946"/>
            <a:ext cx="10515600" cy="900753"/>
          </a:xfrm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en-US" sz="40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It was founded on the </a:t>
            </a:r>
            <a:r>
              <a:rPr lang="ru-RU" sz="4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27</a:t>
            </a:r>
            <a:r>
              <a:rPr lang="en-US" sz="4000" baseline="30000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</a:t>
            </a:r>
            <a:r>
              <a:rPr lang="en-US" sz="40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of</a:t>
            </a:r>
            <a:r>
              <a:rPr lang="ru-RU" sz="40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4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May</a:t>
            </a:r>
            <a:br>
              <a:rPr lang="en-US" sz="4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sz="4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40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 </a:t>
            </a:r>
            <a:r>
              <a:rPr lang="ru-RU" sz="40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1703</a:t>
            </a:r>
            <a:r>
              <a:rPr lang="en-US" sz="4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en-US" sz="48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ru-RU" sz="4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Content Placeholder 3" descr="00002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156" y="3261816"/>
            <a:ext cx="5005528" cy="3138466"/>
          </a:xfrm>
        </p:spPr>
      </p:pic>
    </p:spTree>
    <p:extLst>
      <p:ext uri="{BB962C8B-B14F-4D97-AF65-F5344CB8AC3E}">
        <p14:creationId xmlns:p14="http://schemas.microsoft.com/office/powerpoint/2010/main" val="11462212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river is our city situated on?</a:t>
            </a:r>
            <a:endParaRPr lang="ru-RU" sz="4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Spb_Delt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60589"/>
            <a:ext cx="8596668" cy="331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It is situated on the Neva River</a:t>
            </a:r>
            <a:endParaRPr lang="ru-RU" sz="48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neva_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65" y="2085349"/>
            <a:ext cx="9601196" cy="331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62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Which bridge is the widest?</a:t>
            </a:r>
            <a:endParaRPr lang="ru-RU" sz="4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Content Placeholder 3" descr="eebaf3988273731cbcf3810fbe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677334" y="2160589"/>
            <a:ext cx="8596668" cy="331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41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Blue Bridge (over 100 meters)</a:t>
            </a:r>
            <a:endParaRPr lang="ru-RU" sz="48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photo_73-7544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60589"/>
            <a:ext cx="8596668" cy="331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6293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en-US" sz="4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is the main street of Saint- Petersburg?</a:t>
            </a:r>
            <a:endParaRPr lang="ru-RU" sz="4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61897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65" y="2160589"/>
            <a:ext cx="8751005" cy="331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03146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385</TotalTime>
  <Words>185</Words>
  <Application>Microsoft Office PowerPoint</Application>
  <PresentationFormat>Широкоэкранный</PresentationFormat>
  <Paragraphs>27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3" baseType="lpstr">
      <vt:lpstr>Arial Unicode MS</vt:lpstr>
      <vt:lpstr>AR BERKLEY</vt:lpstr>
      <vt:lpstr>AR JULIAN</vt:lpstr>
      <vt:lpstr>Arial</vt:lpstr>
      <vt:lpstr>Calibri</vt:lpstr>
      <vt:lpstr>Impact</vt:lpstr>
      <vt:lpstr>Times New Roman</vt:lpstr>
      <vt:lpstr>Trebuchet MS</vt:lpstr>
      <vt:lpstr>Wingdings 3</vt:lpstr>
      <vt:lpstr>Грань</vt:lpstr>
      <vt:lpstr>ВИКТОРИНА по английскому языку для обучающихся 9-х классов   «История Санкт-Петербурга»</vt:lpstr>
      <vt:lpstr>The History of Saint-Petersburg QUIZ</vt:lpstr>
      <vt:lpstr> 1. When was Saint- Petersburg founded?</vt:lpstr>
      <vt:lpstr>It was founded on the 27th of May  in  1703 </vt:lpstr>
      <vt:lpstr>2. What river is our city situated on?</vt:lpstr>
      <vt:lpstr>It is situated on the Neva River</vt:lpstr>
      <vt:lpstr>3. Which bridge is the widest?</vt:lpstr>
      <vt:lpstr>The Blue Bridge (over 100 meters)</vt:lpstr>
      <vt:lpstr>4. What is the main street of Saint- Petersburg?</vt:lpstr>
      <vt:lpstr>Nevsky Avenue</vt:lpstr>
      <vt:lpstr>5. Name the biggest palace of our city?</vt:lpstr>
      <vt:lpstr>The Winter Palace</vt:lpstr>
      <vt:lpstr>6. What is the biggest cathedral in Saint-Petersburg?</vt:lpstr>
      <vt:lpstr>St. Isaac’s Cathedral</vt:lpstr>
      <vt:lpstr>7. How many museums are there in Saint- Petersburg?</vt:lpstr>
      <vt:lpstr>Over 300 museums</vt:lpstr>
      <vt:lpstr>8. What makes Saint-Petersburg romantic at the beginning of summer?</vt:lpstr>
      <vt:lpstr>The White Nights</vt:lpstr>
      <vt:lpstr>9. What other names of our city do you know?</vt:lpstr>
      <vt:lpstr> Venice of the North and the Cultural Capital of Russia</vt:lpstr>
      <vt:lpstr>9. What sports event took place in Saint- Petersburg in 2017?</vt:lpstr>
      <vt:lpstr>FIFA Confederation Championship</vt:lpstr>
      <vt:lpstr>Thanks for your participation!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Saint-Petersburgh </dc:title>
  <dc:creator>Ольга</dc:creator>
  <cp:lastModifiedBy>Ольга</cp:lastModifiedBy>
  <cp:revision>42</cp:revision>
  <dcterms:created xsi:type="dcterms:W3CDTF">2018-01-17T15:01:48Z</dcterms:created>
  <dcterms:modified xsi:type="dcterms:W3CDTF">2019-01-11T18:15:27Z</dcterms:modified>
</cp:coreProperties>
</file>