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70" r:id="rId2"/>
    <p:sldId id="269" r:id="rId3"/>
    <p:sldId id="271" r:id="rId4"/>
    <p:sldId id="279" r:id="rId5"/>
    <p:sldId id="265" r:id="rId6"/>
    <p:sldId id="281" r:id="rId7"/>
    <p:sldId id="280" r:id="rId8"/>
    <p:sldId id="28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619" autoAdjust="0"/>
  </p:normalViewPr>
  <p:slideViewPr>
    <p:cSldViewPr>
      <p:cViewPr varScale="1">
        <p:scale>
          <a:sx n="63" d="100"/>
          <a:sy n="63" d="100"/>
        </p:scale>
        <p:origin x="-97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newsflash/>
  </p:transition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image" Target="../media/image17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12" Type="http://schemas.openxmlformats.org/officeDocument/2006/relationships/image" Target="../media/image16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.jpeg"/><Relationship Id="rId11" Type="http://schemas.openxmlformats.org/officeDocument/2006/relationships/image" Target="../media/image15.jpeg"/><Relationship Id="rId5" Type="http://schemas.openxmlformats.org/officeDocument/2006/relationships/image" Target="../media/image9.jpeg"/><Relationship Id="rId10" Type="http://schemas.openxmlformats.org/officeDocument/2006/relationships/image" Target="../media/image14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Relationship Id="rId14" Type="http://schemas.openxmlformats.org/officeDocument/2006/relationships/image" Target="../media/image18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13" Type="http://schemas.openxmlformats.org/officeDocument/2006/relationships/image" Target="../media/image30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12" Type="http://schemas.openxmlformats.org/officeDocument/2006/relationships/image" Target="../media/image29.jpeg"/><Relationship Id="rId17" Type="http://schemas.openxmlformats.org/officeDocument/2006/relationships/image" Target="../media/image34.jpeg"/><Relationship Id="rId2" Type="http://schemas.openxmlformats.org/officeDocument/2006/relationships/image" Target="../media/image19.jpeg"/><Relationship Id="rId16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11" Type="http://schemas.openxmlformats.org/officeDocument/2006/relationships/image" Target="../media/image28.jpeg"/><Relationship Id="rId5" Type="http://schemas.openxmlformats.org/officeDocument/2006/relationships/image" Target="../media/image22.jpeg"/><Relationship Id="rId15" Type="http://schemas.openxmlformats.org/officeDocument/2006/relationships/image" Target="../media/image32.jpeg"/><Relationship Id="rId10" Type="http://schemas.openxmlformats.org/officeDocument/2006/relationships/image" Target="../media/image27.jpeg"/><Relationship Id="rId4" Type="http://schemas.openxmlformats.org/officeDocument/2006/relationships/image" Target="../media/image21.jpeg"/><Relationship Id="rId9" Type="http://schemas.openxmlformats.org/officeDocument/2006/relationships/image" Target="../media/image26.jpeg"/><Relationship Id="rId14" Type="http://schemas.openxmlformats.org/officeDocument/2006/relationships/image" Target="../media/image3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jpeg"/><Relationship Id="rId13" Type="http://schemas.openxmlformats.org/officeDocument/2006/relationships/image" Target="../media/image52.jpeg"/><Relationship Id="rId18" Type="http://schemas.openxmlformats.org/officeDocument/2006/relationships/image" Target="../media/image57.jpeg"/><Relationship Id="rId3" Type="http://schemas.openxmlformats.org/officeDocument/2006/relationships/image" Target="../media/image42.jpeg"/><Relationship Id="rId7" Type="http://schemas.openxmlformats.org/officeDocument/2006/relationships/image" Target="../media/image46.jpeg"/><Relationship Id="rId12" Type="http://schemas.openxmlformats.org/officeDocument/2006/relationships/image" Target="../media/image51.jpeg"/><Relationship Id="rId17" Type="http://schemas.openxmlformats.org/officeDocument/2006/relationships/image" Target="../media/image56.jpeg"/><Relationship Id="rId2" Type="http://schemas.openxmlformats.org/officeDocument/2006/relationships/image" Target="../media/image41.jpeg"/><Relationship Id="rId16" Type="http://schemas.openxmlformats.org/officeDocument/2006/relationships/image" Target="../media/image5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jpeg"/><Relationship Id="rId11" Type="http://schemas.openxmlformats.org/officeDocument/2006/relationships/image" Target="../media/image50.jpeg"/><Relationship Id="rId5" Type="http://schemas.openxmlformats.org/officeDocument/2006/relationships/image" Target="../media/image44.jpeg"/><Relationship Id="rId15" Type="http://schemas.openxmlformats.org/officeDocument/2006/relationships/image" Target="../media/image54.jpeg"/><Relationship Id="rId10" Type="http://schemas.openxmlformats.org/officeDocument/2006/relationships/image" Target="../media/image49.jpeg"/><Relationship Id="rId19" Type="http://schemas.openxmlformats.org/officeDocument/2006/relationships/image" Target="../media/image58.jpeg"/><Relationship Id="rId4" Type="http://schemas.openxmlformats.org/officeDocument/2006/relationships/image" Target="../media/image43.jpeg"/><Relationship Id="rId9" Type="http://schemas.openxmlformats.org/officeDocument/2006/relationships/image" Target="../media/image48.jpeg"/><Relationship Id="rId14" Type="http://schemas.openxmlformats.org/officeDocument/2006/relationships/image" Target="../media/image5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sz="3100" dirty="0"/>
          </a:p>
        </p:txBody>
      </p:sp>
      <p:pic>
        <p:nvPicPr>
          <p:cNvPr id="5122" name="Picture 2" descr="C:\Users\начия\Desktop\4 класс\фото выставка 4 кл\школьная выставка 2018 г. 4 класс\SAM_4835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467544" y="764704"/>
            <a:ext cx="4608512" cy="532859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932040" y="404664"/>
            <a:ext cx="3456384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Выставка детского творчества </a:t>
            </a:r>
          </a:p>
          <a:p>
            <a:pPr algn="ctr"/>
            <a:r>
              <a:rPr lang="ru-RU" sz="2800" dirty="0" smtClean="0"/>
              <a:t>«Под семейным  зонтиком</a:t>
            </a:r>
            <a:r>
              <a:rPr lang="ru-RU" sz="2800" dirty="0" smtClean="0"/>
              <a:t>»</a:t>
            </a:r>
          </a:p>
          <a:p>
            <a:pPr algn="ctr"/>
            <a:r>
              <a:rPr lang="ru-RU" sz="2800" dirty="0" smtClean="0"/>
              <a:t>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фото-отчёт                                 </a:t>
            </a:r>
            <a:r>
              <a:rPr lang="ru-RU" sz="2800" dirty="0" smtClean="0"/>
              <a:t>2018 г. 4 класс</a:t>
            </a:r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r>
              <a:rPr lang="ru-RU" dirty="0" smtClean="0"/>
              <a:t>Подготовила воспитатель Гусева Н. Р.</a:t>
            </a:r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Семейство </a:t>
            </a:r>
            <a:r>
              <a:rPr lang="ru-RU" dirty="0" err="1" smtClean="0"/>
              <a:t>совуньи</a:t>
            </a:r>
            <a:r>
              <a:rPr lang="ru-RU" dirty="0" smtClean="0"/>
              <a:t>, </a:t>
            </a:r>
            <a:r>
              <a:rPr lang="ru-RU" dirty="0" err="1" smtClean="0"/>
              <a:t>совушек</a:t>
            </a:r>
            <a:r>
              <a:rPr lang="ru-RU" dirty="0" smtClean="0"/>
              <a:t> и сов. </a:t>
            </a:r>
            <a:br>
              <a:rPr lang="ru-RU" dirty="0" smtClean="0"/>
            </a:br>
            <a:r>
              <a:rPr lang="ru-RU" dirty="0" smtClean="0"/>
              <a:t>коллективная работа</a:t>
            </a:r>
            <a:endParaRPr lang="ru-RU" dirty="0"/>
          </a:p>
        </p:txBody>
      </p:sp>
      <p:pic>
        <p:nvPicPr>
          <p:cNvPr id="5" name="Содержимое 3" descr="C:\Users\начия\Desktop\SAM_4843.JPG"/>
          <p:cNvPicPr>
            <a:picLocks noGrp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552" y="1628800"/>
            <a:ext cx="7920880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Плед. Подарок для учителя.</a:t>
            </a:r>
            <a:br>
              <a:rPr lang="ru-RU" dirty="0" smtClean="0"/>
            </a:br>
            <a:r>
              <a:rPr lang="ru-RU" dirty="0" smtClean="0"/>
              <a:t>Коллективная работа</a:t>
            </a:r>
            <a:endParaRPr lang="ru-RU" dirty="0"/>
          </a:p>
        </p:txBody>
      </p:sp>
      <p:pic>
        <p:nvPicPr>
          <p:cNvPr id="1026" name="Picture 2" descr="C:\Users\начия\Desktop\20180516_200403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1816778" y="1550035"/>
            <a:ext cx="5473931" cy="4526280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57200" y="260648"/>
            <a:ext cx="4040188" cy="432048"/>
          </a:xfrm>
        </p:spPr>
        <p:txBody>
          <a:bodyPr>
            <a:normAutofit/>
          </a:bodyPr>
          <a:lstStyle/>
          <a:p>
            <a:r>
              <a:rPr lang="ru-RU" b="0" dirty="0" err="1" smtClean="0"/>
              <a:t>Салиндер</a:t>
            </a:r>
            <a:r>
              <a:rPr lang="ru-RU" b="0" dirty="0" smtClean="0"/>
              <a:t> Лилии </a:t>
            </a:r>
            <a:endParaRPr lang="ru-RU" b="0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>
          <a:xfrm>
            <a:off x="4645025" y="188640"/>
            <a:ext cx="4041775" cy="432047"/>
          </a:xfrm>
        </p:spPr>
        <p:txBody>
          <a:bodyPr>
            <a:normAutofit/>
          </a:bodyPr>
          <a:lstStyle/>
          <a:p>
            <a:r>
              <a:rPr lang="ru-RU" b="0" dirty="0" smtClean="0"/>
              <a:t>Бабкиной Виктории</a:t>
            </a:r>
            <a:endParaRPr lang="ru-RU" b="0" dirty="0"/>
          </a:p>
        </p:txBody>
      </p:sp>
      <p:pic>
        <p:nvPicPr>
          <p:cNvPr id="9" name="Picture 4" descr="C:\Users\начия\Desktop\4 класс\фото выставка 4 кл\школьная выставка 2018 г. 4 класс\SAM_4849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4725144"/>
            <a:ext cx="1949335" cy="1319024"/>
          </a:xfrm>
          <a:prstGeom prst="rect">
            <a:avLst/>
          </a:prstGeom>
          <a:noFill/>
        </p:spPr>
      </p:pic>
      <p:pic>
        <p:nvPicPr>
          <p:cNvPr id="12" name="Picture 2" descr="C:\Users\начия\Desktop\4 класс\фото выставка 4 кл\школьная выставка 2018 г. 4 класс\SAM_4855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876256" y="764704"/>
            <a:ext cx="1949335" cy="1463040"/>
          </a:xfrm>
          <a:prstGeom prst="rect">
            <a:avLst/>
          </a:prstGeom>
          <a:noFill/>
        </p:spPr>
      </p:pic>
      <p:pic>
        <p:nvPicPr>
          <p:cNvPr id="10" name="Picture 3" descr="C:\Users\начия\Desktop\4 класс\фото выставка 4 кл\школьная выставка 2018 г. 4 класс\SAM_484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851920" y="836712"/>
            <a:ext cx="1224136" cy="1463040"/>
          </a:xfrm>
          <a:prstGeom prst="rect">
            <a:avLst/>
          </a:prstGeom>
          <a:noFill/>
        </p:spPr>
      </p:pic>
      <p:pic>
        <p:nvPicPr>
          <p:cNvPr id="11" name="Picture 4" descr="C:\Users\начия\Desktop\4 класс\фото выставка 4 кл\школьная выставка 2018 г. 4 класс\SAM_4854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51520" y="2852936"/>
            <a:ext cx="1950720" cy="1463040"/>
          </a:xfrm>
          <a:prstGeom prst="rect">
            <a:avLst/>
          </a:prstGeom>
          <a:noFill/>
        </p:spPr>
      </p:pic>
      <p:pic>
        <p:nvPicPr>
          <p:cNvPr id="13" name="Picture 2" descr="C:\Users\начия\Desktop\4 класс\фото выставка 4 кл\школьная выставка 2018 г. 4 класс\SAM_4853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948264" y="2636912"/>
            <a:ext cx="1950720" cy="1463040"/>
          </a:xfrm>
          <a:prstGeom prst="rect">
            <a:avLst/>
          </a:prstGeom>
          <a:noFill/>
        </p:spPr>
      </p:pic>
      <p:pic>
        <p:nvPicPr>
          <p:cNvPr id="14" name="Picture 2" descr="C:\Users\начия\Desktop\4 класс\фото выставка 4 кл\школьная выставка 2018 г. 4 класс\SAM_4846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555776" y="4653136"/>
            <a:ext cx="1950720" cy="1463040"/>
          </a:xfrm>
          <a:prstGeom prst="rect">
            <a:avLst/>
          </a:prstGeom>
          <a:noFill/>
        </p:spPr>
      </p:pic>
      <p:pic>
        <p:nvPicPr>
          <p:cNvPr id="4098" name="Picture 2" descr="C:\Users\начия\Desktop\для Димы\Фото 4 кл\SAM_4710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5508104" y="836712"/>
            <a:ext cx="990600" cy="1463675"/>
          </a:xfrm>
          <a:prstGeom prst="rect">
            <a:avLst/>
          </a:prstGeom>
          <a:noFill/>
        </p:spPr>
      </p:pic>
      <p:pic>
        <p:nvPicPr>
          <p:cNvPr id="4099" name="Picture 3" descr="C:\Users\начия\Desktop\для Димы\Фото 4 кл\SAM_4712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7164288" y="4797152"/>
            <a:ext cx="1511300" cy="1295400"/>
          </a:xfrm>
          <a:prstGeom prst="rect">
            <a:avLst/>
          </a:prstGeom>
          <a:noFill/>
        </p:spPr>
      </p:pic>
      <p:pic>
        <p:nvPicPr>
          <p:cNvPr id="4100" name="Picture 4" descr="C:\Users\начия\Desktop\для Димы\Фото 4 кл\SAM_4717.JP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2123728" y="836712"/>
            <a:ext cx="1304925" cy="1463040"/>
          </a:xfrm>
          <a:prstGeom prst="rect">
            <a:avLst/>
          </a:prstGeom>
          <a:noFill/>
        </p:spPr>
      </p:pic>
      <p:pic>
        <p:nvPicPr>
          <p:cNvPr id="4101" name="Picture 5" descr="C:\Users\начия\Desktop\для Димы\Фото 4 кл\SAM_4725.JPG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5004048" y="4797152"/>
            <a:ext cx="1514475" cy="1463040"/>
          </a:xfrm>
          <a:prstGeom prst="rect">
            <a:avLst/>
          </a:prstGeom>
          <a:noFill/>
        </p:spPr>
      </p:pic>
      <p:pic>
        <p:nvPicPr>
          <p:cNvPr id="4102" name="Picture 6" descr="C:\Users\начия\Desktop\для Димы\Фото 4 кл\SAM_4715.JPG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2483768" y="2780928"/>
            <a:ext cx="1951037" cy="1463675"/>
          </a:xfrm>
          <a:prstGeom prst="rect">
            <a:avLst/>
          </a:prstGeom>
          <a:noFill/>
        </p:spPr>
      </p:pic>
      <p:pic>
        <p:nvPicPr>
          <p:cNvPr id="4103" name="Picture 7" descr="C:\Users\начия\Desktop\для Димы\Фото 4 кл\SAM_4711.JPG"/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4716016" y="2780928"/>
            <a:ext cx="1951037" cy="1463675"/>
          </a:xfrm>
          <a:prstGeom prst="rect">
            <a:avLst/>
          </a:prstGeom>
          <a:noFill/>
        </p:spPr>
      </p:pic>
      <p:pic>
        <p:nvPicPr>
          <p:cNvPr id="4104" name="Picture 8" descr="C:\Users\начия\Desktop\для Димы\Фото 4 кл\SAM_4709.JPG"/>
          <p:cNvPicPr>
            <a:picLocks noChangeAspect="1" noChangeArrowheads="1"/>
          </p:cNvPicPr>
          <p:nvPr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539552" y="836712"/>
            <a:ext cx="1152128" cy="1463675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Работы Макарова Фёдора, </a:t>
            </a:r>
            <a:r>
              <a:rPr lang="ru-RU" sz="2000" dirty="0" err="1" smtClean="0"/>
              <a:t>Сибарева</a:t>
            </a:r>
            <a:r>
              <a:rPr lang="ru-RU" sz="2000" dirty="0" smtClean="0"/>
              <a:t> Руслана, </a:t>
            </a:r>
            <a:r>
              <a:rPr lang="ru-RU" sz="2000" dirty="0" err="1" smtClean="0"/>
              <a:t>Паршукова</a:t>
            </a:r>
            <a:r>
              <a:rPr lang="ru-RU" sz="2000" dirty="0" smtClean="0"/>
              <a:t> Арсения, </a:t>
            </a:r>
            <a:r>
              <a:rPr lang="ru-RU" sz="2000" dirty="0" err="1" smtClean="0"/>
              <a:t>Ребась</a:t>
            </a:r>
            <a:r>
              <a:rPr lang="ru-RU" sz="2000" dirty="0" smtClean="0"/>
              <a:t> Дмитрия.</a:t>
            </a:r>
            <a:endParaRPr lang="ru-RU" sz="2000" dirty="0"/>
          </a:p>
        </p:txBody>
      </p:sp>
      <p:pic>
        <p:nvPicPr>
          <p:cNvPr id="4" name="Picture 2" descr="C:\Users\начия\Desktop\4 класс\фото выставка 4 кл\школьная выставка 2018 г. 4 класс\SAM_4847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692696"/>
            <a:ext cx="1949335" cy="1463040"/>
          </a:xfrm>
          <a:prstGeom prst="rect">
            <a:avLst/>
          </a:prstGeom>
          <a:noFill/>
        </p:spPr>
      </p:pic>
      <p:pic>
        <p:nvPicPr>
          <p:cNvPr id="5" name="Picture 2" descr="C:\Users\начия\Desktop\4 класс\фото выставка 4 кл\школьная выставка 2018 г. 4 класс\SAM_482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732240" y="692696"/>
            <a:ext cx="2078811" cy="1494091"/>
          </a:xfrm>
          <a:prstGeom prst="rect">
            <a:avLst/>
          </a:prstGeom>
          <a:noFill/>
        </p:spPr>
      </p:pic>
      <p:pic>
        <p:nvPicPr>
          <p:cNvPr id="6" name="Picture 2" descr="C:\Users\начия\Desktop\4 класс\фото выставка 4 кл\школьная выставка 2018 г. 4 класс\SAM_485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652120" y="3645024"/>
            <a:ext cx="1950720" cy="1463040"/>
          </a:xfrm>
          <a:prstGeom prst="rect">
            <a:avLst/>
          </a:prstGeom>
          <a:noFill/>
        </p:spPr>
      </p:pic>
      <p:pic>
        <p:nvPicPr>
          <p:cNvPr id="7" name="Picture 3" descr="C:\Users\начия\Desktop\4 класс\фото выставка 4 кл\школьная выставка 2018 г. 4 класс\SAM_485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51520" y="2492896"/>
            <a:ext cx="1950720" cy="1463040"/>
          </a:xfrm>
          <a:prstGeom prst="rect">
            <a:avLst/>
          </a:prstGeom>
          <a:noFill/>
        </p:spPr>
      </p:pic>
      <p:pic>
        <p:nvPicPr>
          <p:cNvPr id="8" name="Picture 2" descr="C:\Users\начия\Desktop\4 класс\фото выставка 4 кл\школьная выставка 2018 г. 4 класс\SAM_4851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555776" y="1052736"/>
            <a:ext cx="1949335" cy="1463040"/>
          </a:xfrm>
          <a:prstGeom prst="rect">
            <a:avLst/>
          </a:prstGeom>
          <a:noFill/>
        </p:spPr>
      </p:pic>
      <p:pic>
        <p:nvPicPr>
          <p:cNvPr id="9" name="Picture 3" descr="C:\Users\начия\Desktop\SAM_4857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004048" y="2492896"/>
            <a:ext cx="1336675" cy="1463675"/>
          </a:xfrm>
          <a:prstGeom prst="rect">
            <a:avLst/>
          </a:prstGeom>
          <a:noFill/>
        </p:spPr>
      </p:pic>
      <p:pic>
        <p:nvPicPr>
          <p:cNvPr id="10" name="Picture 2" descr="C:\Users\начия\Desktop\4 класс\фото выставка 4 кл\школьная выставка 2018 г. 4 класс\SAM_4852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2339752" y="2636912"/>
            <a:ext cx="1950720" cy="1463040"/>
          </a:xfrm>
          <a:prstGeom prst="rect">
            <a:avLst/>
          </a:prstGeom>
          <a:noFill/>
        </p:spPr>
      </p:pic>
      <p:pic>
        <p:nvPicPr>
          <p:cNvPr id="11" name="Picture 4" descr="C:\Users\начия\Desktop\4 класс\фото выставка 4 кл\школьная выставка 2018 г. 4 класс\SAM_4859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4572000" y="5229200"/>
            <a:ext cx="1407795" cy="1463040"/>
          </a:xfrm>
          <a:prstGeom prst="rect">
            <a:avLst/>
          </a:prstGeom>
          <a:noFill/>
        </p:spPr>
      </p:pic>
      <p:pic>
        <p:nvPicPr>
          <p:cNvPr id="3074" name="Picture 2" descr="C:\Users\начия\Desktop\для Димы\Фото 4 кл\SAM_4708.JP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4211960" y="4005064"/>
            <a:ext cx="1276350" cy="1187450"/>
          </a:xfrm>
          <a:prstGeom prst="rect">
            <a:avLst/>
          </a:prstGeom>
          <a:noFill/>
        </p:spPr>
      </p:pic>
      <p:pic>
        <p:nvPicPr>
          <p:cNvPr id="3075" name="Picture 3" descr="C:\Users\начия\Desktop\для Димы\Фото 4 кл\SAM_4718.JPG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1475656" y="3789040"/>
            <a:ext cx="912495" cy="1341120"/>
          </a:xfrm>
          <a:prstGeom prst="rect">
            <a:avLst/>
          </a:prstGeom>
          <a:noFill/>
        </p:spPr>
      </p:pic>
      <p:pic>
        <p:nvPicPr>
          <p:cNvPr id="3076" name="Picture 4" descr="C:\Users\начия\Desktop\для Димы\Фото 4 кл\SAM_4720.JPG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323528" y="5229200"/>
            <a:ext cx="1950720" cy="1463040"/>
          </a:xfrm>
          <a:prstGeom prst="rect">
            <a:avLst/>
          </a:prstGeom>
          <a:noFill/>
        </p:spPr>
      </p:pic>
      <p:pic>
        <p:nvPicPr>
          <p:cNvPr id="3077" name="Picture 5" descr="C:\Users\начия\Desktop\для Димы\Фото 4 кл\SAM_4722.JPG"/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7020272" y="5085184"/>
            <a:ext cx="1950720" cy="1463040"/>
          </a:xfrm>
          <a:prstGeom prst="rect">
            <a:avLst/>
          </a:prstGeom>
          <a:noFill/>
        </p:spPr>
      </p:pic>
      <p:pic>
        <p:nvPicPr>
          <p:cNvPr id="3078" name="Picture 6" descr="C:\Users\начия\Desktop\для Димы\Фото 4 кл\SAM_4723.JPG"/>
          <p:cNvPicPr>
            <a:picLocks noChangeAspect="1" noChangeArrowheads="1"/>
          </p:cNvPicPr>
          <p:nvPr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4788024" y="980728"/>
            <a:ext cx="1950720" cy="1463040"/>
          </a:xfrm>
          <a:prstGeom prst="rect">
            <a:avLst/>
          </a:prstGeom>
          <a:noFill/>
        </p:spPr>
      </p:pic>
      <p:pic>
        <p:nvPicPr>
          <p:cNvPr id="3079" name="Picture 7" descr="C:\Users\начия\Desktop\для Димы\Фото 4 кл\SAM_4738.JPG"/>
          <p:cNvPicPr>
            <a:picLocks noChangeAspect="1" noChangeArrowheads="1"/>
          </p:cNvPicPr>
          <p:nvPr/>
        </p:nvPicPr>
        <p:blipFill>
          <a:blip r:embed="rId15" cstate="screen"/>
          <a:srcRect/>
          <a:stretch>
            <a:fillRect/>
          </a:stretch>
        </p:blipFill>
        <p:spPr bwMode="auto">
          <a:xfrm>
            <a:off x="2411760" y="5229200"/>
            <a:ext cx="1950720" cy="1463040"/>
          </a:xfrm>
          <a:prstGeom prst="rect">
            <a:avLst/>
          </a:prstGeom>
          <a:noFill/>
        </p:spPr>
      </p:pic>
      <p:pic>
        <p:nvPicPr>
          <p:cNvPr id="3080" name="Picture 8" descr="C:\Users\начия\Desktop\для Димы\Фото 4 кл\SAM_4716.JPG"/>
          <p:cNvPicPr>
            <a:picLocks noChangeAspect="1" noChangeArrowheads="1"/>
          </p:cNvPicPr>
          <p:nvPr/>
        </p:nvPicPr>
        <p:blipFill>
          <a:blip r:embed="rId16" cstate="screen"/>
          <a:srcRect/>
          <a:stretch>
            <a:fillRect/>
          </a:stretch>
        </p:blipFill>
        <p:spPr bwMode="auto">
          <a:xfrm>
            <a:off x="6948264" y="2276872"/>
            <a:ext cx="1950720" cy="1463040"/>
          </a:xfrm>
          <a:prstGeom prst="rect">
            <a:avLst/>
          </a:prstGeom>
          <a:noFill/>
        </p:spPr>
      </p:pic>
      <p:pic>
        <p:nvPicPr>
          <p:cNvPr id="3081" name="Picture 9" descr="C:\Users\начия\Desktop\для Димы\SAM_4670.JPG"/>
          <p:cNvPicPr>
            <a:picLocks noChangeAspect="1" noChangeArrowheads="1"/>
          </p:cNvPicPr>
          <p:nvPr/>
        </p:nvPicPr>
        <p:blipFill>
          <a:blip r:embed="rId17" cstate="screen"/>
          <a:srcRect/>
          <a:stretch>
            <a:fillRect/>
          </a:stretch>
        </p:blipFill>
        <p:spPr bwMode="auto">
          <a:xfrm>
            <a:off x="5940152" y="5229200"/>
            <a:ext cx="1066800" cy="1424940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начия\Desktop\фото школьные\детские грамоты\img483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635896" y="3140968"/>
            <a:ext cx="2232248" cy="3215299"/>
          </a:xfrm>
          <a:prstGeom prst="rect">
            <a:avLst/>
          </a:prstGeom>
          <a:noFill/>
        </p:spPr>
      </p:pic>
      <p:pic>
        <p:nvPicPr>
          <p:cNvPr id="2051" name="Picture 3" descr="C:\Users\начия\Desktop\фото школьные\детские грамоты\img48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9552" y="332656"/>
            <a:ext cx="2037087" cy="3096344"/>
          </a:xfrm>
          <a:prstGeom prst="rect">
            <a:avLst/>
          </a:prstGeom>
          <a:noFill/>
        </p:spPr>
      </p:pic>
      <p:pic>
        <p:nvPicPr>
          <p:cNvPr id="2052" name="Picture 4" descr="C:\Users\начия\Desktop\фото школьные\детские грамоты\img49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228184" y="3501008"/>
            <a:ext cx="1923972" cy="2888470"/>
          </a:xfrm>
          <a:prstGeom prst="rect">
            <a:avLst/>
          </a:prstGeom>
          <a:noFill/>
        </p:spPr>
      </p:pic>
      <p:pic>
        <p:nvPicPr>
          <p:cNvPr id="2053" name="Picture 5" descr="C:\Users\начия\Desktop\фото школьные\детские грамоты\img491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115616" y="3501008"/>
            <a:ext cx="2017079" cy="2996952"/>
          </a:xfrm>
          <a:prstGeom prst="rect">
            <a:avLst/>
          </a:prstGeom>
          <a:noFill/>
        </p:spPr>
      </p:pic>
      <p:pic>
        <p:nvPicPr>
          <p:cNvPr id="2054" name="Picture 6" descr="C:\Users\начия\Desktop\фото школьные\детские грамоты\img499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588224" y="260648"/>
            <a:ext cx="2133039" cy="3212127"/>
          </a:xfrm>
          <a:prstGeom prst="rect">
            <a:avLst/>
          </a:prstGeom>
          <a:noFill/>
        </p:spPr>
      </p:pic>
      <p:pic>
        <p:nvPicPr>
          <p:cNvPr id="8" name="Picture 7" descr="C:\Users\начия\Desktop\4 класс\фото выпускной\DSC_1493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699792" y="260648"/>
            <a:ext cx="3744416" cy="2520280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начия\Desktop\4 класс\фото выставка 4 кл\школьная выставка 2018 г. 4 класс\SAM_4837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64088" y="1844824"/>
            <a:ext cx="2202490" cy="1594371"/>
          </a:xfrm>
          <a:prstGeom prst="rect">
            <a:avLst/>
          </a:prstGeom>
          <a:noFill/>
        </p:spPr>
      </p:pic>
      <p:pic>
        <p:nvPicPr>
          <p:cNvPr id="7170" name="Picture 2" descr="C:\Users\начия\Desktop\4 класс\школа фото\SAM_439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512" y="188640"/>
            <a:ext cx="1950720" cy="1463040"/>
          </a:xfrm>
          <a:prstGeom prst="rect">
            <a:avLst/>
          </a:prstGeom>
          <a:noFill/>
        </p:spPr>
      </p:pic>
      <p:pic>
        <p:nvPicPr>
          <p:cNvPr id="7171" name="Picture 3" descr="C:\Users\начия\Desktop\4 класс\школа фото\SAM_445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51520" y="1844824"/>
            <a:ext cx="1950720" cy="1463040"/>
          </a:xfrm>
          <a:prstGeom prst="rect">
            <a:avLst/>
          </a:prstGeom>
          <a:noFill/>
        </p:spPr>
      </p:pic>
      <p:pic>
        <p:nvPicPr>
          <p:cNvPr id="7172" name="Picture 4" descr="C:\Users\начия\Desktop\4 класс\школа фото\SAM_4743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948264" y="332656"/>
            <a:ext cx="1950720" cy="1463040"/>
          </a:xfrm>
          <a:prstGeom prst="rect">
            <a:avLst/>
          </a:prstGeom>
          <a:noFill/>
        </p:spPr>
      </p:pic>
      <p:pic>
        <p:nvPicPr>
          <p:cNvPr id="7173" name="Picture 5" descr="C:\Users\начия\Desktop\4 класс\школа фото\SAM_4813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339752" y="1916832"/>
            <a:ext cx="1950720" cy="1463040"/>
          </a:xfrm>
          <a:prstGeom prst="rect">
            <a:avLst/>
          </a:prstGeom>
          <a:noFill/>
        </p:spPr>
      </p:pic>
      <p:pic>
        <p:nvPicPr>
          <p:cNvPr id="7174" name="Picture 6" descr="C:\Users\начия\Desktop\4 класс\школа фото\SAM_4643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23528" y="3573016"/>
            <a:ext cx="1950720" cy="1463040"/>
          </a:xfrm>
          <a:prstGeom prst="rect">
            <a:avLst/>
          </a:prstGeom>
          <a:noFill/>
        </p:spPr>
      </p:pic>
      <p:pic>
        <p:nvPicPr>
          <p:cNvPr id="7176" name="Picture 8" descr="C:\Users\начия\Desktop\4 класс\фото выпускной\UvschgINciA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5076056" y="3645024"/>
            <a:ext cx="2204864" cy="1584176"/>
          </a:xfrm>
          <a:prstGeom prst="rect">
            <a:avLst/>
          </a:prstGeom>
          <a:noFill/>
        </p:spPr>
      </p:pic>
      <p:pic>
        <p:nvPicPr>
          <p:cNvPr id="7177" name="Picture 9" descr="C:\Users\начия\Desktop\4 класс\фото выпускной\защита плаката 4класс 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2555776" y="3645024"/>
            <a:ext cx="2310154" cy="1470918"/>
          </a:xfrm>
          <a:prstGeom prst="rect">
            <a:avLst/>
          </a:prstGeom>
          <a:noFill/>
        </p:spPr>
      </p:pic>
      <p:pic>
        <p:nvPicPr>
          <p:cNvPr id="7178" name="Picture 10" descr="C:\Users\начия\Desktop\4 класс\фото 4 кл\SAM_4804.JP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1475656" y="5157192"/>
            <a:ext cx="1950720" cy="1463040"/>
          </a:xfrm>
          <a:prstGeom prst="rect">
            <a:avLst/>
          </a:prstGeom>
          <a:noFill/>
        </p:spPr>
      </p:pic>
      <p:pic>
        <p:nvPicPr>
          <p:cNvPr id="7179" name="Picture 11" descr="C:\Users\начия\Desktop\4 класс\фото 4 кл\SAM_4822.JPG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5220072" y="404664"/>
            <a:ext cx="1224136" cy="1319401"/>
          </a:xfrm>
          <a:prstGeom prst="rect">
            <a:avLst/>
          </a:prstGeom>
          <a:noFill/>
        </p:spPr>
      </p:pic>
      <p:pic>
        <p:nvPicPr>
          <p:cNvPr id="7181" name="Picture 13" descr="C:\Users\начия\Desktop\4 класс\фото 4 кл\SAM_4809.JPG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7812360" y="1916832"/>
            <a:ext cx="836295" cy="1276350"/>
          </a:xfrm>
          <a:prstGeom prst="rect">
            <a:avLst/>
          </a:prstGeom>
          <a:noFill/>
        </p:spPr>
      </p:pic>
      <p:pic>
        <p:nvPicPr>
          <p:cNvPr id="7183" name="Picture 15" descr="C:\Users\начия\Desktop\4 класс\фото 4 кл\SAM_4799.JPG"/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251520" y="5301208"/>
            <a:ext cx="967740" cy="1282065"/>
          </a:xfrm>
          <a:prstGeom prst="rect">
            <a:avLst/>
          </a:prstGeom>
          <a:noFill/>
        </p:spPr>
      </p:pic>
      <p:pic>
        <p:nvPicPr>
          <p:cNvPr id="7184" name="Picture 16" descr="C:\Users\начия\Desktop\4 класс\фото 4 кл\SAM_4762.JPG"/>
          <p:cNvPicPr>
            <a:picLocks noChangeAspect="1" noChangeArrowheads="1"/>
          </p:cNvPicPr>
          <p:nvPr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4499992" y="2348880"/>
            <a:ext cx="714375" cy="1190625"/>
          </a:xfrm>
          <a:prstGeom prst="rect">
            <a:avLst/>
          </a:prstGeom>
          <a:noFill/>
        </p:spPr>
      </p:pic>
      <p:pic>
        <p:nvPicPr>
          <p:cNvPr id="7185" name="Picture 17" descr="C:\Users\начия\Desktop\4 класс\школа фото\SAM_4493.JPG"/>
          <p:cNvPicPr>
            <a:picLocks noChangeAspect="1" noChangeArrowheads="1"/>
          </p:cNvPicPr>
          <p:nvPr/>
        </p:nvPicPr>
        <p:blipFill>
          <a:blip r:embed="rId15" cstate="screen"/>
          <a:srcRect/>
          <a:stretch>
            <a:fillRect/>
          </a:stretch>
        </p:blipFill>
        <p:spPr bwMode="auto">
          <a:xfrm>
            <a:off x="2915816" y="332656"/>
            <a:ext cx="1950720" cy="1463040"/>
          </a:xfrm>
          <a:prstGeom prst="rect">
            <a:avLst/>
          </a:prstGeom>
          <a:noFill/>
        </p:spPr>
      </p:pic>
      <p:pic>
        <p:nvPicPr>
          <p:cNvPr id="1026" name="Picture 2" descr="C:\Users\начия\Desktop\фото школьные\20171022_130254.jpg"/>
          <p:cNvPicPr>
            <a:picLocks noChangeAspect="1" noChangeArrowheads="1"/>
          </p:cNvPicPr>
          <p:nvPr/>
        </p:nvPicPr>
        <p:blipFill>
          <a:blip r:embed="rId16" cstate="screen"/>
          <a:srcRect/>
          <a:stretch>
            <a:fillRect/>
          </a:stretch>
        </p:blipFill>
        <p:spPr bwMode="auto">
          <a:xfrm>
            <a:off x="7380312" y="4745765"/>
            <a:ext cx="1440160" cy="1920214"/>
          </a:xfrm>
          <a:prstGeom prst="rect">
            <a:avLst/>
          </a:prstGeom>
          <a:noFill/>
        </p:spPr>
      </p:pic>
      <p:pic>
        <p:nvPicPr>
          <p:cNvPr id="1027" name="Picture 3" descr="C:\Users\начия\Desktop\для Димы\Фото 4 кл\SAM_4705.JPG"/>
          <p:cNvPicPr>
            <a:picLocks noChangeAspect="1" noChangeArrowheads="1"/>
          </p:cNvPicPr>
          <p:nvPr/>
        </p:nvPicPr>
        <p:blipFill>
          <a:blip r:embed="rId17" cstate="screen"/>
          <a:srcRect/>
          <a:stretch>
            <a:fillRect/>
          </a:stretch>
        </p:blipFill>
        <p:spPr bwMode="auto">
          <a:xfrm>
            <a:off x="3635896" y="5157192"/>
            <a:ext cx="1312545" cy="1463040"/>
          </a:xfrm>
          <a:prstGeom prst="rect">
            <a:avLst/>
          </a:prstGeom>
          <a:noFill/>
        </p:spPr>
      </p:pic>
      <p:pic>
        <p:nvPicPr>
          <p:cNvPr id="1028" name="Picture 4" descr="C:\Users\начия\Desktop\для Димы\Фото 4 кл\SAM_4707.JPG"/>
          <p:cNvPicPr>
            <a:picLocks noChangeAspect="1" noChangeArrowheads="1"/>
          </p:cNvPicPr>
          <p:nvPr/>
        </p:nvPicPr>
        <p:blipFill>
          <a:blip r:embed="rId18" cstate="screen"/>
          <a:srcRect/>
          <a:stretch>
            <a:fillRect/>
          </a:stretch>
        </p:blipFill>
        <p:spPr bwMode="auto">
          <a:xfrm>
            <a:off x="7621905" y="3284984"/>
            <a:ext cx="1522095" cy="1463040"/>
          </a:xfrm>
          <a:prstGeom prst="rect">
            <a:avLst/>
          </a:prstGeom>
          <a:noFill/>
        </p:spPr>
      </p:pic>
      <p:pic>
        <p:nvPicPr>
          <p:cNvPr id="3" name="Picture 2" descr="C:\Users\начия\Desktop\РАботы на МИНИ САЙТ\ФОТО - ОТЧЁТ выставка 4 кл. 2018г\20180516_195856.jpg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5364088" y="5110948"/>
            <a:ext cx="1296144" cy="1528019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просмотр</a:t>
            </a:r>
            <a:endParaRPr lang="ru-RU" dirty="0"/>
          </a:p>
        </p:txBody>
      </p:sp>
      <p:pic>
        <p:nvPicPr>
          <p:cNvPr id="4" name="Содержимое 3" descr="img413 (2)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7317432"/>
          </a:xfr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123</TotalTime>
  <Words>43</Words>
  <Application>Microsoft Office PowerPoint</Application>
  <PresentationFormat>Экран (4:3)</PresentationFormat>
  <Paragraphs>16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Официальная</vt:lpstr>
      <vt:lpstr> </vt:lpstr>
      <vt:lpstr>Семейство совуньи, совушек и сов.  коллективная работа</vt:lpstr>
      <vt:lpstr>Плед. Подарок для учителя. Коллективная работа</vt:lpstr>
      <vt:lpstr>Слайд 4</vt:lpstr>
      <vt:lpstr>Работы Макарова Фёдора, Сибарева Руслана, Паршукова Арсения, Ребась Дмитрия.</vt:lpstr>
      <vt:lpstr>Слайд 6</vt:lpstr>
      <vt:lpstr>Слайд 7</vt:lpstr>
      <vt:lpstr>Спасибо за просмотр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Надежда</dc:creator>
  <cp:lastModifiedBy>начия</cp:lastModifiedBy>
  <cp:revision>21</cp:revision>
  <dcterms:created xsi:type="dcterms:W3CDTF">2018-12-18T18:16:33Z</dcterms:created>
  <dcterms:modified xsi:type="dcterms:W3CDTF">2019-01-05T18:03:38Z</dcterms:modified>
</cp:coreProperties>
</file>