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6" r:id="rId2"/>
    <p:sldId id="261" r:id="rId3"/>
    <p:sldId id="300" r:id="rId4"/>
    <p:sldId id="301" r:id="rId5"/>
    <p:sldId id="302" r:id="rId6"/>
    <p:sldId id="303" r:id="rId7"/>
    <p:sldId id="304" r:id="rId8"/>
    <p:sldId id="307" r:id="rId9"/>
    <p:sldId id="308" r:id="rId10"/>
    <p:sldId id="309" r:id="rId11"/>
    <p:sldId id="311" r:id="rId12"/>
    <p:sldId id="312" r:id="rId13"/>
    <p:sldId id="313" r:id="rId14"/>
    <p:sldId id="314" r:id="rId15"/>
    <p:sldId id="315" r:id="rId16"/>
    <p:sldId id="310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DD76"/>
    <a:srgbClr val="BBD18F"/>
    <a:srgbClr val="FDE6D3"/>
    <a:srgbClr val="BDD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5656C-78F4-43D3-99DC-1C245D7076CC}" type="doc">
      <dgm:prSet loTypeId="urn:microsoft.com/office/officeart/2005/8/layout/vProcess5" loCatId="process" qsTypeId="urn:microsoft.com/office/officeart/2005/8/quickstyle/3d6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B5E319F-9E14-4DF6-BB50-2BE3AC38AF68}">
      <dgm:prSet phldrT="[Текст]"/>
      <dgm:spPr/>
      <dgm:t>
        <a:bodyPr/>
        <a:lstStyle/>
        <a:p>
          <a:r>
            <a:rPr lang="ru-RU" b="1" cap="none" spc="26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</a:rPr>
            <a:t>Подготовительный</a:t>
          </a:r>
          <a:endParaRPr lang="ru-RU" b="1" cap="none" spc="260" baseline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F3A802A8-2156-4DAF-8009-1035233D2486}" type="parTrans" cxnId="{D49DB1DD-21D3-4FE9-A8BE-1AE934076B07}">
      <dgm:prSet/>
      <dgm:spPr/>
      <dgm:t>
        <a:bodyPr/>
        <a:lstStyle/>
        <a:p>
          <a:endParaRPr lang="ru-RU"/>
        </a:p>
      </dgm:t>
    </dgm:pt>
    <dgm:pt modelId="{4D84BEB5-0F9C-47CF-832B-D3FBD6147D64}" type="sibTrans" cxnId="{D49DB1DD-21D3-4FE9-A8BE-1AE934076B07}">
      <dgm:prSet/>
      <dgm:spPr/>
      <dgm:t>
        <a:bodyPr/>
        <a:lstStyle/>
        <a:p>
          <a:endParaRPr lang="ru-RU"/>
        </a:p>
      </dgm:t>
    </dgm:pt>
    <dgm:pt modelId="{7AC6037D-B66A-4CAC-94F3-680D271A4DC5}">
      <dgm:prSet phldrT="[Текст]"/>
      <dgm:spPr/>
      <dgm:t>
        <a:bodyPr/>
        <a:lstStyle/>
        <a:p>
          <a:r>
            <a:rPr lang="ru-RU" b="1" cap="none" spc="19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</a:rPr>
            <a:t>Основной</a:t>
          </a:r>
          <a:endParaRPr lang="ru-RU" b="1" spc="190" baseline="0" dirty="0">
            <a:effectLst/>
          </a:endParaRPr>
        </a:p>
      </dgm:t>
    </dgm:pt>
    <dgm:pt modelId="{75DC47AF-1FEB-47E5-9A4A-564BF5EAD0C2}" type="parTrans" cxnId="{308E4E2F-D1E6-43A6-8586-9C7E97DEE2AC}">
      <dgm:prSet/>
      <dgm:spPr/>
      <dgm:t>
        <a:bodyPr/>
        <a:lstStyle/>
        <a:p>
          <a:endParaRPr lang="ru-RU"/>
        </a:p>
      </dgm:t>
    </dgm:pt>
    <dgm:pt modelId="{4363936C-4B97-4D68-B713-B7654C0E75B4}" type="sibTrans" cxnId="{308E4E2F-D1E6-43A6-8586-9C7E97DEE2AC}">
      <dgm:prSet/>
      <dgm:spPr/>
      <dgm:t>
        <a:bodyPr/>
        <a:lstStyle/>
        <a:p>
          <a:endParaRPr lang="ru-RU"/>
        </a:p>
      </dgm:t>
    </dgm:pt>
    <dgm:pt modelId="{8A475553-7350-4A1C-B2EA-3BD4C3A2187B}">
      <dgm:prSet phldrT="[Текст]"/>
      <dgm:spPr/>
      <dgm:t>
        <a:bodyPr/>
        <a:lstStyle/>
        <a:p>
          <a:r>
            <a:rPr lang="ru-RU" b="1" cap="none" spc="27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</a:rPr>
            <a:t>Заключительный</a:t>
          </a:r>
          <a:endParaRPr lang="ru-RU" b="1" spc="270" baseline="0" dirty="0">
            <a:effectLst/>
          </a:endParaRPr>
        </a:p>
      </dgm:t>
    </dgm:pt>
    <dgm:pt modelId="{137372E5-B8C7-4FE4-91E8-3A608A59C876}" type="parTrans" cxnId="{C09EA721-1AE9-4D66-805D-EF0EC36DCD5E}">
      <dgm:prSet/>
      <dgm:spPr/>
      <dgm:t>
        <a:bodyPr/>
        <a:lstStyle/>
        <a:p>
          <a:endParaRPr lang="ru-RU"/>
        </a:p>
      </dgm:t>
    </dgm:pt>
    <dgm:pt modelId="{35064FA2-A6E3-4ED9-A67A-124F70A5B546}" type="sibTrans" cxnId="{C09EA721-1AE9-4D66-805D-EF0EC36DCD5E}">
      <dgm:prSet/>
      <dgm:spPr/>
      <dgm:t>
        <a:bodyPr/>
        <a:lstStyle/>
        <a:p>
          <a:endParaRPr lang="ru-RU"/>
        </a:p>
      </dgm:t>
    </dgm:pt>
    <dgm:pt modelId="{0C2B1B1D-C1B7-4640-9022-23643DD512CA}" type="pres">
      <dgm:prSet presAssocID="{14F5656C-78F4-43D3-99DC-1C245D7076C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454A41-06CA-4181-AF26-D038E38BCEAE}" type="pres">
      <dgm:prSet presAssocID="{14F5656C-78F4-43D3-99DC-1C245D7076CC}" presName="dummyMaxCanvas" presStyleCnt="0">
        <dgm:presLayoutVars/>
      </dgm:prSet>
      <dgm:spPr/>
    </dgm:pt>
    <dgm:pt modelId="{55DBC35B-EB3E-4B3F-9B07-045B9210BD7C}" type="pres">
      <dgm:prSet presAssocID="{14F5656C-78F4-43D3-99DC-1C245D7076CC}" presName="ThreeNodes_1" presStyleLbl="node1" presStyleIdx="0" presStyleCnt="3" custLinFactNeighborX="-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7611A-A83C-4C8C-8335-BC279026CB65}" type="pres">
      <dgm:prSet presAssocID="{14F5656C-78F4-43D3-99DC-1C245D7076C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141DC-E4BC-45EA-864B-E5D644917BEA}" type="pres">
      <dgm:prSet presAssocID="{14F5656C-78F4-43D3-99DC-1C245D7076CC}" presName="ThreeNodes_3" presStyleLbl="node1" presStyleIdx="2" presStyleCnt="3" custLinFactNeighborX="5573" custLinFactNeighborY="1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18B4B-1370-4DA1-B49D-3C664DF1D97A}" type="pres">
      <dgm:prSet presAssocID="{14F5656C-78F4-43D3-99DC-1C245D7076C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C4290-81A4-491B-817C-C709A1874A0D}" type="pres">
      <dgm:prSet presAssocID="{14F5656C-78F4-43D3-99DC-1C245D7076C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59A6B3-4DE1-4BC8-B8E2-17DA1E6AD8A3}" type="pres">
      <dgm:prSet presAssocID="{14F5656C-78F4-43D3-99DC-1C245D7076C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47CD4-F645-4F47-9CC2-5EDCECE4C837}" type="pres">
      <dgm:prSet presAssocID="{14F5656C-78F4-43D3-99DC-1C245D7076C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11F730-CCC3-48ED-82EB-A47F208CB053}" type="pres">
      <dgm:prSet presAssocID="{14F5656C-78F4-43D3-99DC-1C245D7076C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50F434-9AB0-4299-8072-F22E9E88327A}" type="presOf" srcId="{7AC6037D-B66A-4CAC-94F3-680D271A4DC5}" destId="{6B647CD4-F645-4F47-9CC2-5EDCECE4C837}" srcOrd="1" destOrd="0" presId="urn:microsoft.com/office/officeart/2005/8/layout/vProcess5"/>
    <dgm:cxn modelId="{D49DB1DD-21D3-4FE9-A8BE-1AE934076B07}" srcId="{14F5656C-78F4-43D3-99DC-1C245D7076CC}" destId="{2B5E319F-9E14-4DF6-BB50-2BE3AC38AF68}" srcOrd="0" destOrd="0" parTransId="{F3A802A8-2156-4DAF-8009-1035233D2486}" sibTransId="{4D84BEB5-0F9C-47CF-832B-D3FBD6147D64}"/>
    <dgm:cxn modelId="{4745B25C-72BD-4596-AF60-A20D13340699}" type="presOf" srcId="{8A475553-7350-4A1C-B2EA-3BD4C3A2187B}" destId="{0CE141DC-E4BC-45EA-864B-E5D644917BEA}" srcOrd="0" destOrd="0" presId="urn:microsoft.com/office/officeart/2005/8/layout/vProcess5"/>
    <dgm:cxn modelId="{862AA0EF-4528-4415-BE81-C593F2E35E4B}" type="presOf" srcId="{2B5E319F-9E14-4DF6-BB50-2BE3AC38AF68}" destId="{3459A6B3-4DE1-4BC8-B8E2-17DA1E6AD8A3}" srcOrd="1" destOrd="0" presId="urn:microsoft.com/office/officeart/2005/8/layout/vProcess5"/>
    <dgm:cxn modelId="{6B81DDBF-014E-4364-BC6C-ABDE5A584A83}" type="presOf" srcId="{8A475553-7350-4A1C-B2EA-3BD4C3A2187B}" destId="{3211F730-CCC3-48ED-82EB-A47F208CB053}" srcOrd="1" destOrd="0" presId="urn:microsoft.com/office/officeart/2005/8/layout/vProcess5"/>
    <dgm:cxn modelId="{4579D955-D6F1-4B10-96E9-85D6AF57BA91}" type="presOf" srcId="{2B5E319F-9E14-4DF6-BB50-2BE3AC38AF68}" destId="{55DBC35B-EB3E-4B3F-9B07-045B9210BD7C}" srcOrd="0" destOrd="0" presId="urn:microsoft.com/office/officeart/2005/8/layout/vProcess5"/>
    <dgm:cxn modelId="{F236041A-641A-49CF-A6C0-26CDC9A1989A}" type="presOf" srcId="{4363936C-4B97-4D68-B713-B7654C0E75B4}" destId="{082C4290-81A4-491B-817C-C709A1874A0D}" srcOrd="0" destOrd="0" presId="urn:microsoft.com/office/officeart/2005/8/layout/vProcess5"/>
    <dgm:cxn modelId="{4322567B-CED0-4A61-AEEC-91AC0E226DF8}" type="presOf" srcId="{4D84BEB5-0F9C-47CF-832B-D3FBD6147D64}" destId="{C5018B4B-1370-4DA1-B49D-3C664DF1D97A}" srcOrd="0" destOrd="0" presId="urn:microsoft.com/office/officeart/2005/8/layout/vProcess5"/>
    <dgm:cxn modelId="{308E4E2F-D1E6-43A6-8586-9C7E97DEE2AC}" srcId="{14F5656C-78F4-43D3-99DC-1C245D7076CC}" destId="{7AC6037D-B66A-4CAC-94F3-680D271A4DC5}" srcOrd="1" destOrd="0" parTransId="{75DC47AF-1FEB-47E5-9A4A-564BF5EAD0C2}" sibTransId="{4363936C-4B97-4D68-B713-B7654C0E75B4}"/>
    <dgm:cxn modelId="{4BCA6AA6-6B96-403D-8AE6-550BB258FC98}" type="presOf" srcId="{7AC6037D-B66A-4CAC-94F3-680D271A4DC5}" destId="{D277611A-A83C-4C8C-8335-BC279026CB65}" srcOrd="0" destOrd="0" presId="urn:microsoft.com/office/officeart/2005/8/layout/vProcess5"/>
    <dgm:cxn modelId="{667386BF-EF14-4F80-BD42-806A9331845B}" type="presOf" srcId="{14F5656C-78F4-43D3-99DC-1C245D7076CC}" destId="{0C2B1B1D-C1B7-4640-9022-23643DD512CA}" srcOrd="0" destOrd="0" presId="urn:microsoft.com/office/officeart/2005/8/layout/vProcess5"/>
    <dgm:cxn modelId="{C09EA721-1AE9-4D66-805D-EF0EC36DCD5E}" srcId="{14F5656C-78F4-43D3-99DC-1C245D7076CC}" destId="{8A475553-7350-4A1C-B2EA-3BD4C3A2187B}" srcOrd="2" destOrd="0" parTransId="{137372E5-B8C7-4FE4-91E8-3A608A59C876}" sibTransId="{35064FA2-A6E3-4ED9-A67A-124F70A5B546}"/>
    <dgm:cxn modelId="{55052591-EC84-4BA6-A998-416A7D6EABDE}" type="presParOf" srcId="{0C2B1B1D-C1B7-4640-9022-23643DD512CA}" destId="{52454A41-06CA-4181-AF26-D038E38BCEAE}" srcOrd="0" destOrd="0" presId="urn:microsoft.com/office/officeart/2005/8/layout/vProcess5"/>
    <dgm:cxn modelId="{01DE25C3-8064-4A84-9F30-E96071ACF442}" type="presParOf" srcId="{0C2B1B1D-C1B7-4640-9022-23643DD512CA}" destId="{55DBC35B-EB3E-4B3F-9B07-045B9210BD7C}" srcOrd="1" destOrd="0" presId="urn:microsoft.com/office/officeart/2005/8/layout/vProcess5"/>
    <dgm:cxn modelId="{259527A3-F31F-44DB-BC84-7E6F8D6FC2D0}" type="presParOf" srcId="{0C2B1B1D-C1B7-4640-9022-23643DD512CA}" destId="{D277611A-A83C-4C8C-8335-BC279026CB65}" srcOrd="2" destOrd="0" presId="urn:microsoft.com/office/officeart/2005/8/layout/vProcess5"/>
    <dgm:cxn modelId="{6B7EDD68-0727-40CD-8A43-4D89B561B36F}" type="presParOf" srcId="{0C2B1B1D-C1B7-4640-9022-23643DD512CA}" destId="{0CE141DC-E4BC-45EA-864B-E5D644917BEA}" srcOrd="3" destOrd="0" presId="urn:microsoft.com/office/officeart/2005/8/layout/vProcess5"/>
    <dgm:cxn modelId="{6D26D7D8-7FAA-49E7-9E96-60427428B6A2}" type="presParOf" srcId="{0C2B1B1D-C1B7-4640-9022-23643DD512CA}" destId="{C5018B4B-1370-4DA1-B49D-3C664DF1D97A}" srcOrd="4" destOrd="0" presId="urn:microsoft.com/office/officeart/2005/8/layout/vProcess5"/>
    <dgm:cxn modelId="{9417F0B0-4E72-4419-8685-E524929EBE13}" type="presParOf" srcId="{0C2B1B1D-C1B7-4640-9022-23643DD512CA}" destId="{082C4290-81A4-491B-817C-C709A1874A0D}" srcOrd="5" destOrd="0" presId="urn:microsoft.com/office/officeart/2005/8/layout/vProcess5"/>
    <dgm:cxn modelId="{B384700A-3026-422F-9F68-7353506BAF35}" type="presParOf" srcId="{0C2B1B1D-C1B7-4640-9022-23643DD512CA}" destId="{3459A6B3-4DE1-4BC8-B8E2-17DA1E6AD8A3}" srcOrd="6" destOrd="0" presId="urn:microsoft.com/office/officeart/2005/8/layout/vProcess5"/>
    <dgm:cxn modelId="{696CFE51-869C-4F89-8571-B54E451D7FAA}" type="presParOf" srcId="{0C2B1B1D-C1B7-4640-9022-23643DD512CA}" destId="{6B647CD4-F645-4F47-9CC2-5EDCECE4C837}" srcOrd="7" destOrd="0" presId="urn:microsoft.com/office/officeart/2005/8/layout/vProcess5"/>
    <dgm:cxn modelId="{28247BA7-41DB-4F3A-A242-3781789AEE81}" type="presParOf" srcId="{0C2B1B1D-C1B7-4640-9022-23643DD512CA}" destId="{3211F730-CCC3-48ED-82EB-A47F208CB05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3A7B95-A9B6-43A1-BAAB-D2F9B53FDFDA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2B9387D-0B9B-4DB3-B133-E0C935B89686}">
      <dgm:prSet phldrT="[Текст]" custT="1"/>
      <dgm:spPr/>
      <dgm:t>
        <a:bodyPr/>
        <a:lstStyle/>
        <a:p>
          <a:pPr algn="ctr"/>
          <a:r>
            <a:rPr lang="ru-RU" sz="4400" dirty="0" smtClean="0"/>
            <a:t>Анкетирование родителей</a:t>
          </a:r>
          <a:endParaRPr lang="ru-RU" sz="4400" dirty="0"/>
        </a:p>
      </dgm:t>
    </dgm:pt>
    <dgm:pt modelId="{32930620-B399-463E-AA91-B748EE77E34A}" type="parTrans" cxnId="{46B500D0-78E9-459D-9EB9-C1091AB033CA}">
      <dgm:prSet/>
      <dgm:spPr/>
      <dgm:t>
        <a:bodyPr/>
        <a:lstStyle/>
        <a:p>
          <a:endParaRPr lang="ru-RU"/>
        </a:p>
      </dgm:t>
    </dgm:pt>
    <dgm:pt modelId="{902ABE6E-0300-44DB-B052-177BEFD6A6A8}" type="sibTrans" cxnId="{46B500D0-78E9-459D-9EB9-C1091AB033CA}">
      <dgm:prSet/>
      <dgm:spPr/>
      <dgm:t>
        <a:bodyPr/>
        <a:lstStyle/>
        <a:p>
          <a:endParaRPr lang="ru-RU"/>
        </a:p>
      </dgm:t>
    </dgm:pt>
    <dgm:pt modelId="{87EF7C31-C516-4A60-8FE0-AD17B9E463FF}" type="pres">
      <dgm:prSet presAssocID="{9F3A7B95-A9B6-43A1-BAAB-D2F9B53FDF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1EB1E9-B683-4828-B60D-8CF6C3E5BD20}" type="pres">
      <dgm:prSet presAssocID="{62B9387D-0B9B-4DB3-B133-E0C935B89686}" presName="parentText" presStyleLbl="node1" presStyleIdx="0" presStyleCnt="1" custScaleX="67742" custScaleY="91461" custLinFactNeighborX="16129" custLinFactNeighborY="-221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397EEB-1926-4066-972D-263DC0374511}" type="presOf" srcId="{62B9387D-0B9B-4DB3-B133-E0C935B89686}" destId="{741EB1E9-B683-4828-B60D-8CF6C3E5BD20}" srcOrd="0" destOrd="0" presId="urn:microsoft.com/office/officeart/2005/8/layout/vList2"/>
    <dgm:cxn modelId="{46B500D0-78E9-459D-9EB9-C1091AB033CA}" srcId="{9F3A7B95-A9B6-43A1-BAAB-D2F9B53FDFDA}" destId="{62B9387D-0B9B-4DB3-B133-E0C935B89686}" srcOrd="0" destOrd="0" parTransId="{32930620-B399-463E-AA91-B748EE77E34A}" sibTransId="{902ABE6E-0300-44DB-B052-177BEFD6A6A8}"/>
    <dgm:cxn modelId="{DDCEC50B-6775-4794-A887-31DFD1D7035C}" type="presOf" srcId="{9F3A7B95-A9B6-43A1-BAAB-D2F9B53FDFDA}" destId="{87EF7C31-C516-4A60-8FE0-AD17B9E463FF}" srcOrd="0" destOrd="0" presId="urn:microsoft.com/office/officeart/2005/8/layout/vList2"/>
    <dgm:cxn modelId="{92612DD4-075D-444D-A766-F25EC619F674}" type="presParOf" srcId="{87EF7C31-C516-4A60-8FE0-AD17B9E463FF}" destId="{741EB1E9-B683-4828-B60D-8CF6C3E5BD2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BC35B-EB3E-4B3F-9B07-045B9210BD7C}">
      <dsp:nvSpPr>
        <dsp:cNvPr id="0" name=""/>
        <dsp:cNvSpPr/>
      </dsp:nvSpPr>
      <dsp:spPr>
        <a:xfrm>
          <a:off x="0" y="0"/>
          <a:ext cx="6153156" cy="13692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cap="none" spc="26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</a:rPr>
            <a:t>Подготовительный</a:t>
          </a:r>
          <a:endParaRPr lang="ru-RU" sz="3500" b="1" kern="1200" cap="none" spc="260" baseline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sp:txBody>
      <dsp:txXfrm>
        <a:off x="40103" y="40103"/>
        <a:ext cx="4675661" cy="1289013"/>
      </dsp:txXfrm>
    </dsp:sp>
    <dsp:sp modelId="{D277611A-A83C-4C8C-8335-BC279026CB65}">
      <dsp:nvSpPr>
        <dsp:cNvPr id="0" name=""/>
        <dsp:cNvSpPr/>
      </dsp:nvSpPr>
      <dsp:spPr>
        <a:xfrm>
          <a:off x="542925" y="1597423"/>
          <a:ext cx="6153156" cy="1369219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cap="none" spc="19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</a:rPr>
            <a:t>Основной</a:t>
          </a:r>
          <a:endParaRPr lang="ru-RU" sz="3500" b="1" kern="1200" spc="190" baseline="0" dirty="0">
            <a:effectLst/>
          </a:endParaRPr>
        </a:p>
      </dsp:txBody>
      <dsp:txXfrm>
        <a:off x="583028" y="1637526"/>
        <a:ext cx="4640032" cy="1289013"/>
      </dsp:txXfrm>
    </dsp:sp>
    <dsp:sp modelId="{0CE141DC-E4BC-45EA-864B-E5D644917BEA}">
      <dsp:nvSpPr>
        <dsp:cNvPr id="0" name=""/>
        <dsp:cNvSpPr/>
      </dsp:nvSpPr>
      <dsp:spPr>
        <a:xfrm>
          <a:off x="1085851" y="3194846"/>
          <a:ext cx="6153156" cy="1369219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cap="none" spc="27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</a:rPr>
            <a:t>Заключительный</a:t>
          </a:r>
          <a:endParaRPr lang="ru-RU" sz="3500" b="1" kern="1200" spc="270" baseline="0" dirty="0">
            <a:effectLst/>
          </a:endParaRPr>
        </a:p>
      </dsp:txBody>
      <dsp:txXfrm>
        <a:off x="1125954" y="3234949"/>
        <a:ext cx="4640032" cy="1289013"/>
      </dsp:txXfrm>
    </dsp:sp>
    <dsp:sp modelId="{C5018B4B-1370-4DA1-B49D-3C664DF1D97A}">
      <dsp:nvSpPr>
        <dsp:cNvPr id="0" name=""/>
        <dsp:cNvSpPr/>
      </dsp:nvSpPr>
      <dsp:spPr>
        <a:xfrm>
          <a:off x="5263163" y="1038325"/>
          <a:ext cx="889992" cy="8899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463411" y="1038325"/>
        <a:ext cx="489496" cy="669719"/>
      </dsp:txXfrm>
    </dsp:sp>
    <dsp:sp modelId="{082C4290-81A4-491B-817C-C709A1874A0D}">
      <dsp:nvSpPr>
        <dsp:cNvPr id="0" name=""/>
        <dsp:cNvSpPr/>
      </dsp:nvSpPr>
      <dsp:spPr>
        <a:xfrm>
          <a:off x="5806089" y="2626619"/>
          <a:ext cx="889992" cy="8899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006337" y="2626619"/>
        <a:ext cx="489496" cy="6697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EB1E9-B683-4828-B60D-8CF6C3E5BD20}">
      <dsp:nvSpPr>
        <dsp:cNvPr id="0" name=""/>
        <dsp:cNvSpPr/>
      </dsp:nvSpPr>
      <dsp:spPr>
        <a:xfrm>
          <a:off x="2143125" y="2143142"/>
          <a:ext cx="4500576" cy="15409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Анкетирование родителей</a:t>
          </a:r>
          <a:endParaRPr lang="ru-RU" sz="4400" kern="1200" dirty="0"/>
        </a:p>
      </dsp:txBody>
      <dsp:txXfrm>
        <a:off x="2218347" y="2218364"/>
        <a:ext cx="4350132" cy="1390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0AE44-F99D-457D-AF30-BDCB63535EE9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0BEF7-A00A-4C51-9A9C-9832D1425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884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diagramLayout" Target="../diagrams/layout1.xml"/><Relationship Id="rId7" Type="http://schemas.openxmlformats.org/officeDocument/2006/relationships/slide" Target="slide10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55" y="0"/>
            <a:ext cx="9144000" cy="6858000"/>
          </a:xfrm>
          <a:prstGeom prst="rect">
            <a:avLst/>
          </a:prstGeom>
          <a:solidFill>
            <a:srgbClr val="FDE6D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215008" y="1142984"/>
            <a:ext cx="8928992" cy="2664295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 w="11430"/>
                <a:uLnTx/>
                <a:uFillTx/>
                <a:latin typeface="+mj-lt"/>
                <a:ea typeface="+mj-ea"/>
                <a:cs typeface="+mj-cs"/>
              </a:rPr>
              <a:t>Тема:</a:t>
            </a:r>
            <a:r>
              <a:rPr kumimoji="0" lang="ru-RU" sz="4800" b="1" i="0" u="none" strike="noStrike" kern="1200" cap="none" spc="0" normalizeH="0" baseline="0" noProof="0" dirty="0" smtClean="0">
                <a:ln w="11430"/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1430"/>
                <a:solidFill>
                  <a:srgbClr val="C00000"/>
                </a:solidFill>
                <a:effectLst>
                  <a:innerShdw blurRad="114300">
                    <a:prstClr val="black"/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«Я помню! Я горжусь!»</a:t>
            </a:r>
            <a:endParaRPr kumimoji="0" lang="ru-RU" sz="5400" b="1" i="0" u="none" strike="noStrike" kern="1200" cap="none" spc="0" normalizeH="0" baseline="0" noProof="0" dirty="0">
              <a:ln w="11430"/>
              <a:solidFill>
                <a:srgbClr val="C00000"/>
              </a:solidFill>
              <a:effectLst>
                <a:innerShdw blurRad="114300">
                  <a:prstClr val="black"/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85728"/>
            <a:ext cx="8643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МБДОУ «Детский сад№129 «Антошка»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61436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Курган </a:t>
            </a:r>
            <a:r>
              <a:rPr lang="ru-RU" dirty="0" smtClean="0"/>
              <a:t>2017 </a:t>
            </a:r>
            <a:r>
              <a:rPr lang="ru-RU" dirty="0" smtClean="0"/>
              <a:t>год</a:t>
            </a:r>
            <a:endParaRPr lang="ru-RU" dirty="0"/>
          </a:p>
        </p:txBody>
      </p:sp>
      <p:pic>
        <p:nvPicPr>
          <p:cNvPr id="8" name="Picture 3" descr="http://www.chaltlib.ru/images/ubilei2013/0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643314"/>
            <a:ext cx="2747029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3993" y="357166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3367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Основной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1000108"/>
            <a:ext cx="2928958" cy="1428760"/>
            <a:chOff x="5572132" y="1000108"/>
            <a:chExt cx="2928958" cy="1428760"/>
          </a:xfrm>
        </p:grpSpPr>
        <p:sp>
          <p:nvSpPr>
            <p:cNvPr id="8" name="Овальная выноска 7"/>
            <p:cNvSpPr/>
            <p:nvPr/>
          </p:nvSpPr>
          <p:spPr>
            <a:xfrm>
              <a:off x="5572132" y="1000108"/>
              <a:ext cx="2928958" cy="1428760"/>
            </a:xfrm>
            <a:prstGeom prst="wedgeEllipseCallout">
              <a:avLst>
                <a:gd name="adj1" fmla="val -66472"/>
                <a:gd name="adj2" fmla="val -55474"/>
              </a:avLst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929322" y="1214422"/>
              <a:ext cx="218258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Беседа</a:t>
              </a:r>
              <a:endPara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pic>
        <p:nvPicPr>
          <p:cNvPr id="45058" name="Picture 2" descr="http://www.eduvluki.ru/data/detsad/24/205/publ/11977/660625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762500" cy="3171826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45060" name="AutoShape 4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4" name="Picture 8" descr="http://ds2.centerstart.ru/sites/ds2.centerstart.ru/files/images/dsc_0158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2112" y="3357562"/>
            <a:ext cx="4891888" cy="3244952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3993" y="357166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3367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Основной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1000108"/>
            <a:ext cx="2928958" cy="1428760"/>
            <a:chOff x="5572132" y="1000108"/>
            <a:chExt cx="2928958" cy="1428760"/>
          </a:xfrm>
        </p:grpSpPr>
        <p:sp>
          <p:nvSpPr>
            <p:cNvPr id="8" name="Овальная выноска 7"/>
            <p:cNvSpPr/>
            <p:nvPr/>
          </p:nvSpPr>
          <p:spPr>
            <a:xfrm>
              <a:off x="5572132" y="1000108"/>
              <a:ext cx="2928958" cy="1428760"/>
            </a:xfrm>
            <a:prstGeom prst="wedgeEllipseCallout">
              <a:avLst>
                <a:gd name="adj1" fmla="val -66472"/>
                <a:gd name="adj2" fmla="val -55474"/>
              </a:avLst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072198" y="1214422"/>
              <a:ext cx="2087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spc="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Игры</a:t>
              </a:r>
              <a:endParaRPr lang="ru-RU" sz="5400" spc="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45060" name="AutoShape 4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49" name="Picture 1" descr="F:\иг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2947784" cy="2209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3" name="Picture 5" descr="http://ds40.centerstart.ru/sites/ds40.centerstart.ru/files/images/si8522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00372"/>
            <a:ext cx="3981448" cy="29860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5" name="Picture 7" descr="http://www.maam.ru/upload/blogs/detsad-170767-14455053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71942"/>
            <a:ext cx="3417647" cy="2052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3993" y="357166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3367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Основной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57158" y="1785926"/>
            <a:ext cx="3286148" cy="1285884"/>
            <a:chOff x="357158" y="1785926"/>
            <a:chExt cx="3286148" cy="1285884"/>
          </a:xfrm>
        </p:grpSpPr>
        <p:sp>
          <p:nvSpPr>
            <p:cNvPr id="8" name="Овальная выноска 7"/>
            <p:cNvSpPr/>
            <p:nvPr/>
          </p:nvSpPr>
          <p:spPr>
            <a:xfrm>
              <a:off x="357158" y="1785926"/>
              <a:ext cx="3286148" cy="1285884"/>
            </a:xfrm>
            <a:prstGeom prst="wedgeEllipseCallout">
              <a:avLst>
                <a:gd name="adj1" fmla="val 62248"/>
                <a:gd name="adj2" fmla="val -99781"/>
              </a:avLst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71472" y="2071678"/>
              <a:ext cx="299421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  <a:latin typeface="Times New Roman" pitchFamily="18" charset="0"/>
                  <a:ea typeface="Times New Roman"/>
                  <a:cs typeface="Times New Roman" pitchFamily="18" charset="0"/>
                </a:rPr>
                <a:t>Чтение  художественной</a:t>
              </a:r>
            </a:p>
            <a:p>
              <a:pPr algn="ctr"/>
              <a:r>
                <a:rPr lang="ru-RU" sz="2000" b="1" dirty="0" smtClean="0">
                  <a:solidFill>
                    <a:schemeClr val="bg1"/>
                  </a:solidFill>
                  <a:latin typeface="Times New Roman" pitchFamily="18" charset="0"/>
                  <a:ea typeface="Times New Roman"/>
                  <a:cs typeface="Times New Roman" pitchFamily="18" charset="0"/>
                </a:rPr>
                <a:t> литературы  о ВОВ</a:t>
              </a:r>
              <a:endParaRPr lang="ru-RU" sz="20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45060" name="AutoShape 4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3" descr="C:\Users\Admin\Desktop\к дню победы\P1140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714356"/>
            <a:ext cx="3598120" cy="269859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>
            <a:bevelT/>
          </a:sp3d>
        </p:spPr>
      </p:pic>
      <p:pic>
        <p:nvPicPr>
          <p:cNvPr id="11" name="Picture 2" descr="C:\Users\Admin\Desktop\к дню победы\P11401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099" y="3357562"/>
            <a:ext cx="3616675" cy="271250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>
            <a:bevelT w="165100" prst="coolSlant"/>
          </a:sp3d>
        </p:spPr>
      </p:pic>
      <p:pic>
        <p:nvPicPr>
          <p:cNvPr id="12" name="Picture 4" descr="C:\Users\Admin\Desktop\к дню победы\проект победа\Новая папка\SAM_04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000504"/>
            <a:ext cx="3264362" cy="244827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3993" y="357166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3367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Основной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428596" y="2071678"/>
            <a:ext cx="3286148" cy="1285884"/>
          </a:xfrm>
          <a:prstGeom prst="wedgeEllipseCallout">
            <a:avLst>
              <a:gd name="adj1" fmla="val 24149"/>
              <a:gd name="adj2" fmla="val -116191"/>
            </a:avLst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Слушание музыкальных произведений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071678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45060" name="AutoShape 4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3" descr="C:\Users\Admin\Desktop\вордовские док\фотки\садик\Воспитатель года\выпуск 2013\100_1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714356"/>
            <a:ext cx="3580581" cy="2685088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14" name="Picture 2" descr="C:\Users\Admin\Desktop\вордовские док\фотки\садик\Воспитатель года\выпуск 2013\100_1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462814"/>
            <a:ext cx="4337006" cy="3252334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3993" y="357166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3367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Основной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5643570" y="857232"/>
            <a:ext cx="3286148" cy="1285884"/>
          </a:xfrm>
          <a:prstGeom prst="wedgeEllipseCallout">
            <a:avLst>
              <a:gd name="adj1" fmla="val -75596"/>
              <a:gd name="adj2" fmla="val -48363"/>
            </a:avLst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Творчество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071678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45060" name="AutoShape 4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C:\Documents and Settings\Владелец\Рабочий стол\9\P11401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643050"/>
            <a:ext cx="3550798" cy="2663099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Documents and Settings\Владелец\Рабочий стол\114_PANA\P11401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3857628"/>
            <a:ext cx="4023196" cy="2773773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Documents and Settings\Владелец\Рабочий стол\114_PANA\P11401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2428868"/>
            <a:ext cx="3247775" cy="2357454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85728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3367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Основной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071678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45060" name="AutoShape 4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://ds2.centerstart.ru/sites/ds2.centerstart.ru/files/images/dsc_0158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4" name="AutoShape 2" descr="http://ds136.centerstart.ru/sites/ds136.centerstart.ru/files/dsc048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://ds136.centerstart.ru/sites/ds136.centerstart.ru/files/dsc048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im0-tub-ru.yandex.net/i?id=b06c7f4625d2ac65d4d695f52eb55d8d&amp;n=33&amp;h=215&amp;w=3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28934"/>
            <a:ext cx="4266341" cy="285751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1" name="Прямоугольник 10"/>
          <p:cNvSpPr/>
          <p:nvPr/>
        </p:nvSpPr>
        <p:spPr>
          <a:xfrm>
            <a:off x="943664" y="5929330"/>
            <a:ext cx="27710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Мини музей</a:t>
            </a:r>
            <a:endParaRPr lang="ru-RU" sz="24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3560" name="Picture 8" descr="http://i.ds12staromarevka.ru/u/01/814baee4d611e48a01b2829af17cc6/-/DSCF30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857232"/>
            <a:ext cx="4500562" cy="3136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929190" y="4143380"/>
            <a:ext cx="39772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Выставка рисунков </a:t>
            </a:r>
          </a:p>
          <a:p>
            <a:pPr algn="ctr"/>
            <a:r>
              <a:rPr lang="ru-RU" sz="20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«Я рисую мир»</a:t>
            </a:r>
            <a:endParaRPr lang="ru-RU" sz="20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Управляющая кнопка: назад 13">
            <a:hlinkClick r:id="rId4" action="ppaction://hlinksldjump" highlightClick="1"/>
          </p:cNvPr>
          <p:cNvSpPr/>
          <p:nvPr/>
        </p:nvSpPr>
        <p:spPr>
          <a:xfrm>
            <a:off x="8715404" y="6357958"/>
            <a:ext cx="428596" cy="285752"/>
          </a:xfrm>
          <a:prstGeom prst="actionButtonBackPrevio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285728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Down">
              <a:avLst>
                <a:gd name="adj" fmla="val 3355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Заключительный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2530" name="Picture 2" descr="http://taratorim.ru/gallery/doshkolnik-a18/maya-sadik-kolobok-i4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5095911" cy="3821933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22532" name="Picture 4" descr="http://rosinka-oskol.ru/new/kartinki/foto_08.05.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5992"/>
            <a:ext cx="4933954" cy="3700467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285728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Down">
              <a:avLst>
                <a:gd name="adj" fmla="val 3355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Заключительный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3250" name="Picture 2" descr="http://libkids51.ru/news/files/20150507_1004-1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5334000" cy="400050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ContrastingRightFacing"/>
            <a:lightRig rig="threePt" dir="t"/>
          </a:scene3d>
        </p:spPr>
      </p:pic>
      <p:sp>
        <p:nvSpPr>
          <p:cNvPr id="7" name="Прямоугольник 6"/>
          <p:cNvSpPr/>
          <p:nvPr/>
        </p:nvSpPr>
        <p:spPr>
          <a:xfrm>
            <a:off x="4429124" y="2786058"/>
            <a:ext cx="49938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Они сражались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Родину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285728"/>
            <a:ext cx="5336701" cy="10331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Down">
              <a:avLst>
                <a:gd name="adj" fmla="val 3355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Заключительный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4" descr="http://www.playing-field.ru/img/2015/052209/31342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0104" y="3000372"/>
            <a:ext cx="4533895" cy="3400421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Above"/>
            <a:lightRig rig="threePt" dir="t"/>
          </a:scene3d>
        </p:spPr>
      </p:pic>
      <p:pic>
        <p:nvPicPr>
          <p:cNvPr id="6" name="Picture 2" descr="http://tomsk.er.ru/media/userdata/news/2012/05/10/af070fcda39529c825ac151dedcf85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Above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746244"/>
            <a:ext cx="66095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6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pc="6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6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300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857496"/>
            <a:ext cx="7643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</a:rPr>
              <a:t>Патриотическое чувство не возникает само по себе. Это результат длительного, целенаправленного воспитательного воздействия на человека, начиная с самого детства. В связи с этим проблема нравственно–патриотического воспитания детей дошкольного возраста становится одной из актуальных. </a:t>
            </a:r>
            <a:endParaRPr lang="ru-RU" sz="2800" b="1" spc="18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928802"/>
            <a:ext cx="4616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Актуальность</a:t>
            </a:r>
            <a:endParaRPr lang="ru-RU" sz="5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507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000100" y="3143248"/>
            <a:ext cx="7143800" cy="1714512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785926"/>
            <a:ext cx="2047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357562"/>
            <a:ext cx="73933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210" dirty="0" smtClean="0">
                <a:solidFill>
                  <a:srgbClr val="002060"/>
                </a:solidFill>
              </a:rPr>
              <a:t>проведение праздника,</a:t>
            </a:r>
          </a:p>
          <a:p>
            <a:pPr algn="ctr"/>
            <a:r>
              <a:rPr lang="ru-RU" sz="3600" b="1" spc="210" dirty="0" smtClean="0">
                <a:solidFill>
                  <a:srgbClr val="002060"/>
                </a:solidFill>
              </a:rPr>
              <a:t>«День Победы»</a:t>
            </a:r>
            <a:endParaRPr lang="ru-RU" sz="3600" b="1" spc="21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7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42844" y="5214950"/>
            <a:ext cx="8786842" cy="1285884"/>
          </a:xfrm>
          <a:prstGeom prst="roundRect">
            <a:avLst/>
          </a:prstGeom>
          <a:solidFill>
            <a:srgbClr val="BDD292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способствовать формированию у детей нравственно-патриотических качеств: </a:t>
            </a:r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храбрость, мужество, чувство гордости за свою Родину.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44" y="3857628"/>
            <a:ext cx="8786842" cy="1071570"/>
          </a:xfrm>
          <a:prstGeom prst="roundRect">
            <a:avLst/>
          </a:prstGeom>
          <a:solidFill>
            <a:srgbClr val="BDD292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способствовать р</a:t>
            </a:r>
            <a:r>
              <a:rPr lang="ru-RU" sz="2400" b="1" dirty="0" smtClean="0">
                <a:solidFill>
                  <a:srgbClr val="002060"/>
                </a:solidFill>
              </a:rPr>
              <a:t>азвитию речи детей, обогащать, словарный запас через песни, стихотворения;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2500306"/>
            <a:ext cx="8786842" cy="1071570"/>
          </a:xfrm>
          <a:prstGeom prst="roundRect">
            <a:avLst>
              <a:gd name="adj" fmla="val 28482"/>
            </a:avLst>
          </a:prstGeom>
          <a:solidFill>
            <a:srgbClr val="BDD292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создавать условия для формирования представлений о Великой Отечественной войне;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1428736"/>
            <a:ext cx="2632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507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8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214554"/>
            <a:ext cx="8429684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Участники проекта: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воспитатели, родители, дети, музыкальный работник, воспитатель ФИЗО.</a:t>
            </a:r>
          </a:p>
          <a:p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636"/>
            <a:ext cx="68413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Тип проекта: </a:t>
            </a:r>
            <a:r>
              <a:rPr lang="ru-RU" sz="4400" b="1" cap="none" spc="50" dirty="0" smtClean="0">
                <a:ln w="11430"/>
                <a:solidFill>
                  <a:srgbClr val="002060"/>
                </a:solidFill>
              </a:rPr>
              <a:t>творческий</a:t>
            </a:r>
            <a:endParaRPr lang="ru-RU" sz="4400" b="1" cap="none" spc="50" dirty="0">
              <a:ln w="11430"/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7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357158" y="2928934"/>
            <a:ext cx="8429684" cy="2643207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857364"/>
            <a:ext cx="9197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 реализации проекта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071810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занятия, выставка рисунков, составление рассказов о ветеране,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 физкультурный досуг, консультации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      для родителей.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7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791290"/>
            <a:ext cx="8065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Ожидаемые результаты: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642910" y="3214686"/>
            <a:ext cx="8001056" cy="3286148"/>
          </a:xfrm>
          <a:prstGeom prst="cloudCallout">
            <a:avLst>
              <a:gd name="adj1" fmla="val -40971"/>
              <a:gd name="adj2" fmla="val -65915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643042" y="3714752"/>
            <a:ext cx="750095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понимание важности праздника в жизни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человека;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создание книги об участниках ВОВ;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оформление выставки детского творчества;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оформление мини музея;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праздник «День победы»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07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245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214346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285728"/>
            <a:ext cx="8773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реализации проекта: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785786" y="1428736"/>
          <a:ext cx="7239008" cy="4564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6072198" y="2214554"/>
            <a:ext cx="285752" cy="214314"/>
          </a:xfrm>
          <a:prstGeom prst="actionButtonForwardNext">
            <a:avLst/>
          </a:prstGeom>
          <a:solidFill>
            <a:srgbClr val="92D050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7" action="ppaction://hlinksldjump" highlightClick="1"/>
          </p:cNvPr>
          <p:cNvSpPr/>
          <p:nvPr/>
        </p:nvSpPr>
        <p:spPr>
          <a:xfrm>
            <a:off x="6715140" y="3286124"/>
            <a:ext cx="285752" cy="214314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8" action="ppaction://hlinksldjump" highlightClick="1"/>
          </p:cNvPr>
          <p:cNvSpPr/>
          <p:nvPr/>
        </p:nvSpPr>
        <p:spPr>
          <a:xfrm>
            <a:off x="7429520" y="4572008"/>
            <a:ext cx="285752" cy="214314"/>
          </a:xfrm>
          <a:prstGeom prst="actionButtonForwardNex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  <p:bldP spid="9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14346" y="0"/>
            <a:ext cx="9358346" cy="6858000"/>
          </a:xfrm>
          <a:prstGeom prst="rect">
            <a:avLst/>
          </a:prstGeom>
          <a:solidFill>
            <a:srgbClr val="FD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591829" y="2714620"/>
            <a:ext cx="644971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Подготовительный этап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500298" y="285728"/>
          <a:ext cx="6643702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500034" cy="285752"/>
          </a:xfrm>
          <a:prstGeom prst="actionButtonBackPrevio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357166"/>
            <a:ext cx="4500576" cy="15355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714356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Опрос детей</a:t>
            </a:r>
            <a:endParaRPr lang="ru-RU" sz="4400" dirty="0">
              <a:solidFill>
                <a:schemeClr val="bg1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643042" y="4714884"/>
            <a:ext cx="5500785" cy="1678950"/>
            <a:chOff x="1142916" y="4000528"/>
            <a:chExt cx="5500785" cy="167895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142916" y="4000528"/>
              <a:ext cx="5500785" cy="167895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1224876" y="4082488"/>
              <a:ext cx="5336865" cy="15150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7640" tIns="167640" rIns="167640" bIns="16764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400" kern="1200" dirty="0" smtClean="0"/>
                <a:t>Информирование родителей о проекте</a:t>
              </a:r>
              <a:endParaRPr lang="ru-RU" sz="4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  <p:bldP spid="8" grpId="0" animBg="1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246</Words>
  <Application>Microsoft Office PowerPoint</Application>
  <PresentationFormat>Экран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Могильникова</cp:lastModifiedBy>
  <cp:revision>129</cp:revision>
  <dcterms:created xsi:type="dcterms:W3CDTF">2015-04-19T15:51:03Z</dcterms:created>
  <dcterms:modified xsi:type="dcterms:W3CDTF">2019-01-10T19:13:06Z</dcterms:modified>
</cp:coreProperties>
</file>