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2" r:id="rId5"/>
    <p:sldId id="263" r:id="rId6"/>
    <p:sldId id="261" r:id="rId7"/>
    <p:sldId id="264" r:id="rId8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4722" autoAdjust="0"/>
  </p:normalViewPr>
  <p:slideViewPr>
    <p:cSldViewPr>
      <p:cViewPr varScale="1">
        <p:scale>
          <a:sx n="74" d="100"/>
          <a:sy n="74" d="100"/>
        </p:scale>
        <p:origin x="-169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9AF9A-B0BB-4104-9FAF-B9D261500E91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5B684-1204-40A0-8BEA-6B26E1BC3C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1876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5B684-1204-40A0-8BEA-6B26E1BC3C0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7618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910952"/>
          </a:xfrm>
        </p:spPr>
        <p:txBody>
          <a:bodyPr/>
          <a:lstStyle>
            <a:lvl1pPr marL="0" indent="0" algn="ctr">
              <a:buNone/>
              <a:defRPr>
                <a:solidFill>
                  <a:srgbClr val="C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B75E-78B0-4106-8DB2-E98A789DBFF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6E49-077B-4665-8A30-08A78D297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1465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B75E-78B0-4106-8DB2-E98A789DBFF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6E49-077B-4665-8A30-08A78D297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77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B75E-78B0-4106-8DB2-E98A789DBFF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6E49-077B-4665-8A30-08A78D297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8468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B75E-78B0-4106-8DB2-E98A789DBFF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6E49-077B-4665-8A30-08A78D297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762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B75E-78B0-4106-8DB2-E98A789DBFF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6E49-077B-4665-8A30-08A78D297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6796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B75E-78B0-4106-8DB2-E98A789DBFF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6E49-077B-4665-8A30-08A78D297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4347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B75E-78B0-4106-8DB2-E98A789DBFF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6E49-077B-4665-8A30-08A78D297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4976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B75E-78B0-4106-8DB2-E98A789DBFF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6E49-077B-4665-8A30-08A78D297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7586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B75E-78B0-4106-8DB2-E98A789DBFF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6E49-077B-4665-8A30-08A78D297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869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B75E-78B0-4106-8DB2-E98A789DBFF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6E49-077B-4665-8A30-08A78D297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2156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B75E-78B0-4106-8DB2-E98A789DBFF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6E49-077B-4665-8A30-08A78D297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8712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7B75E-78B0-4106-8DB2-E98A789DBFF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76E49-077B-4665-8A30-08A78D2974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937418" y="6518306"/>
            <a:ext cx="3206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http://presentation-creation.ru/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9223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  <a:cs typeface="Times New Roman" pitchFamily="18" charset="0"/>
              </a:rPr>
              <a:t>Здоровый образ жизни в детском саду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39447" y="4653136"/>
            <a:ext cx="6400800" cy="910952"/>
          </a:xfrm>
        </p:spPr>
        <p:txBody>
          <a:bodyPr>
            <a:normAutofit fontScale="92500" lnSpcReduction="10000"/>
          </a:bodyPr>
          <a:lstStyle/>
          <a:p>
            <a:pPr lvl="0" algn="r">
              <a:spcBef>
                <a:spcPts val="0"/>
              </a:spcBef>
            </a:pPr>
            <a:r>
              <a:rPr lang="ru-RU" sz="2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Выполнил: </a:t>
            </a:r>
            <a:r>
              <a:rPr lang="ru-RU" sz="2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 Любовь Григорьевна Кузнецова</a:t>
            </a:r>
            <a:br>
              <a:rPr lang="ru-RU" sz="2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60648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prstClr val="black"/>
                </a:solidFill>
                <a:latin typeface="Times New Roman"/>
                <a:ea typeface="+mj-ea"/>
                <a:cs typeface="+mj-cs"/>
              </a:rPr>
              <a:t>Муниципальное казенное дошкольное образовательное учреждение "Детский сад № 13 комбинированного типа" г. Новосибирска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6124266"/>
            <a:ext cx="28083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г. Новосибирск, 2018 г.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" y="6616774"/>
            <a:ext cx="9144000" cy="241226"/>
          </a:xfrm>
          <a:prstGeom prst="rect">
            <a:avLst/>
          </a:prstGeom>
          <a:solidFill>
            <a:schemeClr val="bg1"/>
          </a:soli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968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754" y="228601"/>
            <a:ext cx="8367701" cy="680119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Здоровый образ жизни в детском саду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8753" y="1028343"/>
            <a:ext cx="836770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Дошкольный возраст — один из самых коротких в жизни человека. До 7 лет человек проходит большой этап своего развития, который больше не повторится за всю его жизнь никогда.</a:t>
            </a:r>
          </a:p>
          <a:p>
            <a:pPr indent="449263" algn="just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любви к здоровому образу жизни, к полезным привычкам, сохранение и укрепление здоровья — это основные задачи учреждения, где ребенок проводит максимальное количество времени, — в детском саду.</a:t>
            </a:r>
          </a:p>
          <a:p>
            <a:pPr indent="449263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Оздоровление воспитанников детских садов должно проводиться силами не одних лишь педагогов, воспитателей, психологов. Это большая цепочка, куда обязательно должны подключаться родители и работать в тандеме с педагогами.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0" y="6597352"/>
            <a:ext cx="9144000" cy="26064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arhivurokov.ru/multiurok/html/2017/01/24/s_5887a60173151/538113_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8753" y="3613665"/>
            <a:ext cx="8655735" cy="324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0956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1500"/>
          </a:xfrm>
        </p:spPr>
        <p:txBody>
          <a:bodyPr>
            <a:normAutofit fontScale="90000"/>
          </a:bodyPr>
          <a:lstStyle/>
          <a:p>
            <a:pPr indent="365125"/>
            <a:r>
              <a:rPr lang="ru-RU" b="1" dirty="0">
                <a:solidFill>
                  <a:srgbClr val="4A38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 условий здоровья</a:t>
            </a:r>
          </a:p>
        </p:txBody>
      </p:sp>
      <p:sp>
        <p:nvSpPr>
          <p:cNvPr id="13" name="AutoShape 10"/>
          <p:cNvSpPr>
            <a:spLocks noChangeArrowheads="1"/>
          </p:cNvSpPr>
          <p:nvPr/>
        </p:nvSpPr>
        <p:spPr bwMode="auto">
          <a:xfrm>
            <a:off x="1552575" y="1490015"/>
            <a:ext cx="6553200" cy="866775"/>
          </a:xfrm>
          <a:prstGeom prst="roundRect">
            <a:avLst>
              <a:gd name="adj" fmla="val 16667"/>
            </a:avLst>
          </a:prstGeom>
          <a:noFill/>
          <a:ln w="19050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51520" y="965370"/>
            <a:ext cx="8640960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5125" algn="just">
              <a:buFont typeface="+mj-lt"/>
              <a:buAutoNum type="arabicPeriod"/>
            </a:pPr>
            <a:r>
              <a:rPr lang="ru-RU" sz="1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Пребывание </a:t>
            </a:r>
            <a:r>
              <a:rPr lang="ru-RU" sz="19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свежем воздухе.</a:t>
            </a:r>
          </a:p>
          <a:p>
            <a:pPr indent="365125" algn="just">
              <a:buFont typeface="+mj-lt"/>
              <a:buAutoNum type="arabicPeriod"/>
            </a:pPr>
            <a:r>
              <a:rPr lang="ru-RU" sz="19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Разнообразие питания в детском садике (овощи, фрукты, каши, молочные продукты) без любого принуждения.</a:t>
            </a:r>
          </a:p>
          <a:p>
            <a:pPr indent="365125" algn="just">
              <a:buFont typeface="+mj-lt"/>
              <a:buAutoNum type="arabicPeriod"/>
            </a:pPr>
            <a:r>
              <a:rPr lang="ru-RU" sz="19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Закаливание детей.</a:t>
            </a:r>
          </a:p>
          <a:p>
            <a:pPr indent="365125" algn="just">
              <a:buFont typeface="+mj-lt"/>
              <a:buAutoNum type="arabicPeriod"/>
            </a:pPr>
            <a:r>
              <a:rPr lang="ru-RU" sz="19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Неограниченность в движении и познавании предметов.</a:t>
            </a:r>
          </a:p>
          <a:p>
            <a:pPr lvl="0" indent="365125" algn="just">
              <a:buFont typeface="+mj-lt"/>
              <a:buAutoNum type="arabicPeriod"/>
            </a:pPr>
            <a:r>
              <a:rPr lang="ru-RU" sz="19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Навыки личной гигиены. Лучше всего подать личный пример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(уход за зубами дважды в день, мытье </a:t>
            </a:r>
            <a:r>
              <a:rPr lang="ru-RU" sz="19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рук, подмывание, купание, смена белья). </a:t>
            </a:r>
          </a:p>
          <a:p>
            <a:pPr lvl="0" indent="365125" algn="just">
              <a:buFont typeface="+mj-lt"/>
              <a:buAutoNum type="arabicPeriod"/>
            </a:pPr>
            <a:r>
              <a:rPr lang="ru-RU" sz="19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Физические нагрузки. Конечно же, тут лучше не дублировать такие формы активности как бег, прыжки и т.д. Это все присуще самому ребенку без посторонней помощи. Зарядка, гимнастика, танцы, всевозможные эстафеты, активные игры — это все аспекты ЗОЖ, применяемые в детском саду. Поэтому крайне плохо, если в выходной день такая позиция теряется. Нехорошо показывать, что отдых может заключаться в том, чтобы лечь на диван или долго спать. Физические упражнения дают возможность научиться управлять свои телом. Они приводят к улучшению аппетита и нормализации обмена веществ.</a:t>
            </a:r>
          </a:p>
          <a:p>
            <a:pPr lvl="0" indent="365125" algn="just">
              <a:buFont typeface="+mj-lt"/>
              <a:buAutoNum type="arabicPeriod"/>
            </a:pPr>
            <a:r>
              <a:rPr lang="ru-RU" sz="19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Планировка и соблюдение режима дня в детском саду. Рациональный режим помогает работать всем органам также согласно режиму. День стоит потратить на естественные нужды (сон, пища) и вовлекать в различные трудовые процессы, помогать освоить навыки.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0" y="6613070"/>
            <a:ext cx="9144000" cy="2449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347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1500"/>
          </a:xfrm>
        </p:spPr>
        <p:txBody>
          <a:bodyPr>
            <a:normAutofit fontScale="90000"/>
          </a:bodyPr>
          <a:lstStyle/>
          <a:p>
            <a:pPr indent="365125"/>
            <a:r>
              <a:rPr lang="ru-RU" b="1" dirty="0">
                <a:solidFill>
                  <a:srgbClr val="4A38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 условий здоровья</a:t>
            </a:r>
          </a:p>
        </p:txBody>
      </p:sp>
      <p:sp>
        <p:nvSpPr>
          <p:cNvPr id="13" name="AutoShape 10"/>
          <p:cNvSpPr>
            <a:spLocks noChangeArrowheads="1"/>
          </p:cNvSpPr>
          <p:nvPr/>
        </p:nvSpPr>
        <p:spPr bwMode="auto">
          <a:xfrm>
            <a:off x="1552575" y="1490015"/>
            <a:ext cx="6553200" cy="866775"/>
          </a:xfrm>
          <a:prstGeom prst="roundRect">
            <a:avLst>
              <a:gd name="adj" fmla="val 16667"/>
            </a:avLst>
          </a:prstGeom>
          <a:noFill/>
          <a:ln w="19050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51520" y="965370"/>
            <a:ext cx="864096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58775" algn="just">
              <a:buFont typeface="+mj-lt"/>
              <a:buAutoNum type="arabicPeriod" startAt="8"/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Спокойствие. Здесь можно выделить 2 аспекта. Спокойствие должно царить в семье и сохраняться в детском саду. Ребенок должен знать, что дома его ждут и любят, тогда он сможет справиться с любой задачей. Что касается дошкольного учреждения, то для мира и покоя существует психолог, который поможет разрешить сложные ситуации.</a:t>
            </a:r>
          </a:p>
          <a:p>
            <a:pPr lvl="0" indent="358775" algn="just">
              <a:buFont typeface="+mj-lt"/>
              <a:buAutoNum type="arabicPeriod" startAt="8"/>
            </a:pP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Развивающие игры, интересные рассказы о хорошем и плохом с подведением итогов. Кроме игр для физического развития, играйте в игры для развития памяти.</a:t>
            </a:r>
          </a:p>
          <a:p>
            <a:pPr lvl="0" indent="358775" algn="just">
              <a:buFont typeface="+mj-lt"/>
              <a:buAutoNum type="arabicPeriod" startAt="8"/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Любовь.</a:t>
            </a:r>
          </a:p>
          <a:p>
            <a:pPr lvl="0" indent="358775" algn="just"/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Некоторые детские сады проводят беседы с родителями и совместно выбирают оздоровительные мероприятия, направленные на сохранение здоровья. Это действительно показывает связь и контакт в цепи детский сад-родители. Не стоит забывать, что само дошкольное учреждение проявлять постоянную инициативу не может, на многое ему требуется разрешение и одобрительный взгляд родителей.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0" y="6613070"/>
            <a:ext cx="9144000" cy="2449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594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1500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32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Оздоровление в детском саду</a:t>
            </a:r>
          </a:p>
        </p:txBody>
      </p:sp>
      <p:sp>
        <p:nvSpPr>
          <p:cNvPr id="13" name="AutoShape 10"/>
          <p:cNvSpPr>
            <a:spLocks noChangeArrowheads="1"/>
          </p:cNvSpPr>
          <p:nvPr/>
        </p:nvSpPr>
        <p:spPr bwMode="auto">
          <a:xfrm>
            <a:off x="1552575" y="1490015"/>
            <a:ext cx="6553200" cy="866775"/>
          </a:xfrm>
          <a:prstGeom prst="roundRect">
            <a:avLst>
              <a:gd name="adj" fmla="val 16667"/>
            </a:avLst>
          </a:prstGeom>
          <a:noFill/>
          <a:ln w="19050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51520" y="965370"/>
            <a:ext cx="8640960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lvl="0" indent="528638" algn="just">
              <a:buFont typeface="Wingdings" pitchFamily="2" charset="2"/>
              <a:buChar char="Ø"/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Утренняя гимнастика.</a:t>
            </a:r>
          </a:p>
          <a:p>
            <a:pPr marL="3175" lvl="0" indent="528638" algn="just">
              <a:buFont typeface="Wingdings" pitchFamily="2" charset="2"/>
              <a:buChar char="Ø"/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Прогулки и экскурсии (в теплую пору на природе используйте детские органические средства от насекомых).</a:t>
            </a:r>
          </a:p>
          <a:p>
            <a:pPr marL="3175" lvl="0" indent="528638" algn="just">
              <a:buFont typeface="Wingdings" pitchFamily="2" charset="2"/>
              <a:buChar char="Ø"/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Сон на ортопедических матрацах.</a:t>
            </a:r>
          </a:p>
          <a:p>
            <a:pPr marL="3175" lvl="0" indent="528638" algn="just">
              <a:buFont typeface="Wingdings" pitchFamily="2" charset="2"/>
              <a:buChar char="Ø"/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Витаминные и травяные чаи.</a:t>
            </a:r>
          </a:p>
          <a:p>
            <a:pPr marL="3175" lvl="0" indent="528638" algn="just">
              <a:buFont typeface="Wingdings" pitchFamily="2" charset="2"/>
              <a:buChar char="Ø"/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Продуманное питание, включая натуральные витаминные добавки.</a:t>
            </a:r>
          </a:p>
          <a:p>
            <a:pPr marL="3175" lvl="0" indent="528638" algn="just">
              <a:buFont typeface="Wingdings" pitchFamily="2" charset="2"/>
              <a:buChar char="Ø"/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Дидактические игры, способствующие познаванию основ ЗОЖ и его составляющих.</a:t>
            </a:r>
          </a:p>
          <a:p>
            <a:pPr marL="3175" lvl="0" indent="528638" algn="just"/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Основная цель таких дошкольных учреждений, как детские сады, в том, чтобы обеспечить правильное и бережливое отношение детей к своему здоровью, развить быстроту реакции, ловкость, силу и скорость, научить регулировать свое эмоционально состояние, принимать правильное решение, гарантировать квалифицированную диагностику состояния здоровья ребенка.</a:t>
            </a:r>
          </a:p>
          <a:p>
            <a:pPr marL="3175" lvl="0" indent="528638" algn="just"/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Внедрение ЗОЖ в детском саду рождает выработку человеческих ценностей у детей, таких как здоровье, ответственность за себя, выбор правильного поведения в различных жизненных ситуациях.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0" y="6613070"/>
            <a:ext cx="9144000" cy="2449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137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WordArt 2"/>
          <p:cNvSpPr>
            <a:spLocks noChangeArrowheads="1" noChangeShapeType="1" noTextEdit="1"/>
          </p:cNvSpPr>
          <p:nvPr/>
        </p:nvSpPr>
        <p:spPr bwMode="gray">
          <a:xfrm>
            <a:off x="457200" y="4819650"/>
            <a:ext cx="4495800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53882" dir="2700000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050" name="Picture 2" descr="http://13school.3dn.ru/2018-19/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0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9616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249" y="1340768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Дружно, смело с оптимизмом  - за здоровый образ жизни!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WordArt 2"/>
          <p:cNvSpPr>
            <a:spLocks noChangeArrowheads="1" noChangeShapeType="1" noTextEdit="1"/>
          </p:cNvSpPr>
          <p:nvPr/>
        </p:nvSpPr>
        <p:spPr bwMode="gray">
          <a:xfrm>
            <a:off x="457200" y="4819650"/>
            <a:ext cx="6419056" cy="156167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53882" dir="2700000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805327"/>
            <a:ext cx="5904656" cy="25545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000" b="1" kern="10" dirty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Спасибо за внимание</a:t>
            </a:r>
            <a:r>
              <a:rPr lang="en-US" sz="8000" b="1" kern="10" dirty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 !</a:t>
            </a:r>
            <a:endParaRPr lang="ru-RU" sz="80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53882" dir="2700000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035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5a438bb3ddc65e26e5362eb91d34cf04c42c416"/>
</p:tagLst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252</Words>
  <Application>Microsoft Office PowerPoint</Application>
  <PresentationFormat>Экран (4:3)</PresentationFormat>
  <Paragraphs>33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Здоровый образ жизни в детском саду</vt:lpstr>
      <vt:lpstr>Здоровый образ жизни в детском саду</vt:lpstr>
      <vt:lpstr>10 условий здоровья</vt:lpstr>
      <vt:lpstr>10 условий здоровья</vt:lpstr>
      <vt:lpstr>Оздоровление в детском саду</vt:lpstr>
      <vt:lpstr>Слайд 6</vt:lpstr>
      <vt:lpstr>Дружно, смело с оптимизмом  - за здоровый образ жизни!</vt:lpstr>
    </vt:vector>
  </TitlesOfParts>
  <Company>http://presentation-creation.ru/</Company>
  <LinksUpToDate>false</LinksUpToDate>
  <SharedDoc>false</SharedDoc>
  <HyperlinkBase>http://presentation-creation.ru/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</dc:title>
  <dc:creator>obstinate</dc:creator>
  <dc:description>Шаблон презентации с сайта http://presentation-creation.ru/</dc:description>
  <cp:lastModifiedBy>User</cp:lastModifiedBy>
  <cp:revision>14</cp:revision>
  <dcterms:created xsi:type="dcterms:W3CDTF">2017-02-04T16:45:21Z</dcterms:created>
  <dcterms:modified xsi:type="dcterms:W3CDTF">2019-01-11T15:10:10Z</dcterms:modified>
</cp:coreProperties>
</file>