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-720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8673974-FB68-4355-98CE-2E8FA41F8794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300120F5-FBAC-4BB7-B61D-BCDADB02D4A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="" xmlns:p14="http://schemas.microsoft.com/office/powerpoint/2010/main" val="38962263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73974-FB68-4355-98CE-2E8FA41F8794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120F5-FBAC-4BB7-B61D-BCDADB02D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11503382"/>
      </p:ext>
    </p:extLst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73974-FB68-4355-98CE-2E8FA41F8794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120F5-FBAC-4BB7-B61D-BCDADB02D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57772015"/>
      </p:ext>
    </p:extLst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73974-FB68-4355-98CE-2E8FA41F8794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120F5-FBAC-4BB7-B61D-BCDADB02D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30647120"/>
      </p:ext>
    </p:extLst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8673974-FB68-4355-98CE-2E8FA41F8794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00120F5-FBAC-4BB7-B61D-BCDADB02D4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="" xmlns:p14="http://schemas.microsoft.com/office/powerpoint/2010/main" val="2627263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73974-FB68-4355-98CE-2E8FA41F8794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120F5-FBAC-4BB7-B61D-BCDADB02D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78559190"/>
      </p:ext>
    </p:extLst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73974-FB68-4355-98CE-2E8FA41F8794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120F5-FBAC-4BB7-B61D-BCDADB02D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30166769"/>
      </p:ext>
    </p:extLst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73974-FB68-4355-98CE-2E8FA41F8794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120F5-FBAC-4BB7-B61D-BCDADB02D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0805094"/>
      </p:ext>
    </p:extLst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73974-FB68-4355-98CE-2E8FA41F8794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120F5-FBAC-4BB7-B61D-BCDADB02D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30315763"/>
      </p:ext>
    </p:extLst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8673974-FB68-4355-98CE-2E8FA41F8794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00120F5-FBAC-4BB7-B61D-BCDADB02D4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="" xmlns:p14="http://schemas.microsoft.com/office/powerpoint/2010/main" val="662160653"/>
      </p:ext>
    </p:extLst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8673974-FB68-4355-98CE-2E8FA41F8794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00120F5-FBAC-4BB7-B61D-BCDADB02D4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="" xmlns:p14="http://schemas.microsoft.com/office/powerpoint/2010/main" val="1918710746"/>
      </p:ext>
    </p:extLst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D8673974-FB68-4355-98CE-2E8FA41F8794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300120F5-FBAC-4BB7-B61D-BCDADB02D4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="" xmlns:p14="http://schemas.microsoft.com/office/powerpoint/2010/main" val="606359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 thruBlk="1"/>
  </p:transition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5" Type="http://schemas.openxmlformats.org/officeDocument/2006/relationships/image" Target="../media/image2.png"/><Relationship Id="rId4" Type="http://schemas.openxmlformats.org/officeDocument/2006/relationships/slide" Target="slide3.xml"/><Relationship Id="rId9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o-prirode.ru/filin/" TargetMode="External"/><Relationship Id="rId2" Type="http://schemas.openxmlformats.org/officeDocument/2006/relationships/hyperlink" Target="http://www.zanimatika.narod.ru/Nachalka16_2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F63EB1C-4529-48A0-B547-9C9167B165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5128" y="1322363"/>
            <a:ext cx="8361229" cy="3141092"/>
          </a:xfrm>
        </p:spPr>
        <p:txBody>
          <a:bodyPr/>
          <a:lstStyle/>
          <a:p>
            <a:r>
              <a:rPr lang="ru-RU" sz="4800" b="1" dirty="0" smtClean="0"/>
              <a:t>Зрительный диктант</a:t>
            </a: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4800" dirty="0" smtClean="0"/>
              <a:t>«Междометия»</a:t>
            </a:r>
            <a:br>
              <a:rPr lang="ru-RU" sz="4800" dirty="0" smtClean="0"/>
            </a:br>
            <a:r>
              <a:rPr lang="ru-RU" sz="4800" dirty="0" smtClean="0"/>
              <a:t>7 класс</a:t>
            </a:r>
            <a:r>
              <a:rPr lang="ru-RU" sz="5400" dirty="0" smtClean="0"/>
              <a:t/>
            </a:r>
            <a:br>
              <a:rPr lang="ru-RU" sz="5400" dirty="0" smtClean="0"/>
            </a:br>
            <a:endParaRPr lang="ru-RU" sz="5400" dirty="0"/>
          </a:p>
        </p:txBody>
      </p:sp>
      <p:pic>
        <p:nvPicPr>
          <p:cNvPr id="4098" name="Picture 2" descr="ÐÐ¾ÑÐ¾Ð¶ÐµÐµ Ð¸Ð·Ð¾Ð±ÑÐ°Ð¶ÐµÐ½Ð¸Ðµ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9265" y="6154615"/>
            <a:ext cx="703385" cy="703385"/>
          </a:xfrm>
          <a:prstGeom prst="rect">
            <a:avLst/>
          </a:prstGeom>
          <a:noFill/>
        </p:spPr>
      </p:pic>
      <p:pic>
        <p:nvPicPr>
          <p:cNvPr id="4100" name="Picture 4" descr="ÐÐ°ÑÑÐ¸Ð½ÐºÐ¸ Ð¿Ð¾ Ð·Ð°Ð¿ÑÐ¾ÑÑ ÑÐµÐºÑÑ 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1810" y="6084465"/>
            <a:ext cx="773535" cy="773535"/>
          </a:xfrm>
          <a:prstGeom prst="rect">
            <a:avLst/>
          </a:prstGeom>
          <a:noFill/>
        </p:spPr>
      </p:pic>
      <p:pic>
        <p:nvPicPr>
          <p:cNvPr id="4102" name="Picture 6" descr="ÐÐ°ÑÑÐ¸Ð½ÐºÐ¸ Ð¿Ð¾ Ð·Ð°Ð¿ÑÐ¾ÑÑ ÑÐ¸Ð»Ð¸Ð½ 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83603" y="6090289"/>
            <a:ext cx="815269" cy="767711"/>
          </a:xfrm>
          <a:prstGeom prst="rect">
            <a:avLst/>
          </a:prstGeom>
          <a:noFill/>
        </p:spPr>
      </p:pic>
      <p:pic>
        <p:nvPicPr>
          <p:cNvPr id="4104" name="Picture 8" descr="ÐÐ°ÑÑÐ¸Ð½ÐºÐ¸ Ð¿Ð¾ Ð·Ð°Ð¿ÑÐ¾ÑÑ Ð¿ÑÑÐµÑÐºÐ° pn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113051" y="6059606"/>
            <a:ext cx="937754" cy="798394"/>
          </a:xfrm>
          <a:prstGeom prst="rect">
            <a:avLst/>
          </a:prstGeom>
          <a:noFill/>
        </p:spPr>
      </p:pic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3265290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F2CCE9D-8940-47C5-9632-5D80CD5E0C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Инструкция</a:t>
            </a:r>
            <a:endParaRPr lang="ru-RU" b="1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32867E1F-A998-46D7-9F1A-9408650F28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Внимательно прочитайте стихотворение на слайде, постарайтесь его запомнить.</a:t>
            </a:r>
          </a:p>
          <a:p>
            <a:r>
              <a:rPr lang="ru-RU" sz="3200" dirty="0" smtClean="0"/>
              <a:t>Запишите текст в тетрадь, соблюдая правила пунктуации и орфографии.</a:t>
            </a:r>
          </a:p>
          <a:p>
            <a:r>
              <a:rPr lang="ru-RU" sz="3200" dirty="0" smtClean="0"/>
              <a:t>Проверьте себя</a:t>
            </a:r>
            <a:r>
              <a:rPr lang="ru-RU" sz="3200" dirty="0"/>
              <a:t>.</a:t>
            </a:r>
            <a:endParaRPr lang="ru-RU" sz="3200" dirty="0" smtClean="0"/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0" y="6414448"/>
            <a:ext cx="545910" cy="44355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306027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/>
              <a:t>«Автор междометия»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15329" y="1343465"/>
            <a:ext cx="9601200" cy="35814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Филин ухает УХ,</a:t>
            </a:r>
            <a:br>
              <a:rPr lang="ru-RU" sz="3600" dirty="0" smtClean="0"/>
            </a:br>
            <a:r>
              <a:rPr lang="ru-RU" sz="3600" dirty="0" smtClean="0"/>
              <a:t>Филин ухает УХ,</a:t>
            </a:r>
            <a:br>
              <a:rPr lang="ru-RU" sz="3600" dirty="0" smtClean="0"/>
            </a:br>
            <a:r>
              <a:rPr lang="ru-RU" sz="3600" dirty="0" smtClean="0"/>
              <a:t>Филин ухает УХ до рассвета.</a:t>
            </a:r>
            <a:br>
              <a:rPr lang="ru-RU" sz="3600" dirty="0" smtClean="0"/>
            </a:br>
            <a:r>
              <a:rPr lang="ru-RU" sz="3600" dirty="0" smtClean="0"/>
              <a:t>Значит, видимо, он,</a:t>
            </a:r>
            <a:br>
              <a:rPr lang="ru-RU" sz="3600" dirty="0" smtClean="0"/>
            </a:br>
            <a:r>
              <a:rPr lang="ru-RU" sz="3600" dirty="0" smtClean="0"/>
              <a:t>Позабывши про сон,</a:t>
            </a:r>
            <a:br>
              <a:rPr lang="ru-RU" sz="3600" dirty="0" smtClean="0"/>
            </a:br>
            <a:r>
              <a:rPr lang="ru-RU" sz="3600" dirty="0" smtClean="0"/>
              <a:t>Изобрёл междометие это.</a:t>
            </a:r>
          </a:p>
          <a:p>
            <a:pPr algn="ctr">
              <a:buNone/>
            </a:pPr>
            <a:r>
              <a:rPr lang="ru-RU" sz="1800" i="1" dirty="0" smtClean="0"/>
              <a:t>(О. </a:t>
            </a:r>
            <a:r>
              <a:rPr lang="ru-RU" sz="1800" i="1" dirty="0" err="1" smtClean="0"/>
              <a:t>Сердобольский</a:t>
            </a:r>
            <a:r>
              <a:rPr lang="ru-RU" sz="1800" i="1" dirty="0" smtClean="0"/>
              <a:t>)</a:t>
            </a:r>
            <a:endParaRPr lang="ru-RU" sz="1800" i="1" dirty="0"/>
          </a:p>
        </p:txBody>
      </p:sp>
      <p:pic>
        <p:nvPicPr>
          <p:cNvPr id="2052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946" y="3169113"/>
            <a:ext cx="2997220" cy="3688887"/>
          </a:xfrm>
          <a:prstGeom prst="rect">
            <a:avLst/>
          </a:prstGeom>
          <a:noFill/>
        </p:spPr>
      </p:pic>
      <p:pic>
        <p:nvPicPr>
          <p:cNvPr id="2054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70876" y="3472374"/>
            <a:ext cx="3121124" cy="3385626"/>
          </a:xfrm>
          <a:prstGeom prst="rect">
            <a:avLst/>
          </a:prstGeom>
          <a:noFill/>
        </p:spPr>
      </p:pic>
      <p:sp>
        <p:nvSpPr>
          <p:cNvPr id="7" name="Управляющая кнопка: домой 6">
            <a:hlinkClick r:id="" action="ppaction://hlinkshowjump?jump=firstslide" highlightClick="1"/>
          </p:cNvPr>
          <p:cNvSpPr/>
          <p:nvPr/>
        </p:nvSpPr>
        <p:spPr>
          <a:xfrm>
            <a:off x="0" y="6414448"/>
            <a:ext cx="545910" cy="44355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ÐÐ°ÑÑÐ¸Ð½ÐºÐ¸ Ð¿Ð¾ Ð·Ð°Ð¿ÑÐ¾ÑÑ ÑÐ¸Ð»Ð¸Ð½ ÑÐ¾ÑÐ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08297" y="281353"/>
            <a:ext cx="9917722" cy="62834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Стрелка влево 5">
            <a:hlinkClick r:id="rId3" action="ppaction://hlinksldjump"/>
          </p:cNvPr>
          <p:cNvSpPr/>
          <p:nvPr/>
        </p:nvSpPr>
        <p:spPr>
          <a:xfrm>
            <a:off x="10522634" y="6224954"/>
            <a:ext cx="1669366" cy="63304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Проверка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7" name="Управляющая кнопка: домой 6">
            <a:hlinkClick r:id="" action="ppaction://hlinkshowjump?jump=firstslide" highlightClick="1"/>
          </p:cNvPr>
          <p:cNvSpPr/>
          <p:nvPr/>
        </p:nvSpPr>
        <p:spPr>
          <a:xfrm>
            <a:off x="0" y="6414448"/>
            <a:ext cx="545910" cy="44355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833511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/>
              <a:t>Оцени себя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00" y="2089052"/>
            <a:ext cx="9601200" cy="3581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/>
              <a:t>	0 ошибок – «</a:t>
            </a:r>
            <a:r>
              <a:rPr lang="ru-RU" sz="4000" b="1" dirty="0" smtClean="0">
                <a:solidFill>
                  <a:srgbClr val="FF0000"/>
                </a:solidFill>
              </a:rPr>
              <a:t>5</a:t>
            </a:r>
            <a:r>
              <a:rPr lang="ru-RU" sz="4000" b="1" dirty="0" smtClean="0"/>
              <a:t>»</a:t>
            </a:r>
            <a:br>
              <a:rPr lang="ru-RU" sz="4000" b="1" dirty="0" smtClean="0"/>
            </a:br>
            <a:r>
              <a:rPr lang="ru-RU" sz="4000" b="1" dirty="0" smtClean="0"/>
              <a:t>1 ошибка – «</a:t>
            </a:r>
            <a:r>
              <a:rPr lang="ru-RU" sz="4000" b="1" dirty="0" smtClean="0">
                <a:solidFill>
                  <a:srgbClr val="FF0000"/>
                </a:solidFill>
              </a:rPr>
              <a:t>4</a:t>
            </a:r>
            <a:r>
              <a:rPr lang="ru-RU" sz="4000" b="1" dirty="0" smtClean="0"/>
              <a:t>»</a:t>
            </a:r>
            <a:br>
              <a:rPr lang="ru-RU" sz="4000" b="1" dirty="0" smtClean="0"/>
            </a:br>
            <a:r>
              <a:rPr lang="ru-RU" sz="4000" b="1" dirty="0" smtClean="0"/>
              <a:t>2 ошибки – «</a:t>
            </a:r>
            <a:r>
              <a:rPr lang="ru-RU" sz="4000" b="1" dirty="0" smtClean="0">
                <a:solidFill>
                  <a:srgbClr val="FF0000"/>
                </a:solidFill>
              </a:rPr>
              <a:t>3</a:t>
            </a:r>
            <a:r>
              <a:rPr lang="ru-RU" sz="4000" b="1" dirty="0" smtClean="0"/>
              <a:t>»</a:t>
            </a:r>
            <a:br>
              <a:rPr lang="ru-RU" sz="4000" b="1" dirty="0" smtClean="0"/>
            </a:br>
            <a:r>
              <a:rPr lang="ru-RU" sz="4000" b="1" dirty="0" smtClean="0"/>
              <a:t>4 ошибки и более – «</a:t>
            </a:r>
            <a:r>
              <a:rPr lang="ru-RU" sz="4000" b="1" dirty="0" smtClean="0">
                <a:solidFill>
                  <a:srgbClr val="FF0000"/>
                </a:solidFill>
              </a:rPr>
              <a:t>2</a:t>
            </a:r>
            <a:r>
              <a:rPr lang="ru-RU" sz="4000" b="1" dirty="0" smtClean="0"/>
              <a:t>»</a:t>
            </a:r>
            <a:endParaRPr lang="ru-RU" sz="4000" dirty="0"/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0" y="6414448"/>
            <a:ext cx="545910" cy="44355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Ресурсы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hlinkClick r:id="rId2"/>
              </a:rPr>
              <a:t>http://www.zanimatika.narod.ru/Nachalka16_2.htm</a:t>
            </a:r>
            <a:endParaRPr lang="ru-RU" sz="3600" dirty="0" smtClean="0"/>
          </a:p>
          <a:p>
            <a:r>
              <a:rPr lang="en-US" sz="3600" dirty="0" smtClean="0">
                <a:hlinkClick r:id="rId3"/>
              </a:rPr>
              <a:t>https://o-prirode.ru/filin/</a:t>
            </a:r>
            <a:endParaRPr lang="ru-RU" sz="3600" dirty="0"/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0" y="6414448"/>
            <a:ext cx="545910" cy="44355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416490" y="5410285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560070" indent="-514350" algn="ctr">
              <a:buNone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Выполнила: Беликова Полина Валерьевна</a:t>
            </a:r>
          </a:p>
          <a:p>
            <a:pPr marL="560070" indent="-514350" algn="ctr">
              <a:buNone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Студентка 4 курса ФФ, группы Рла-15-01</a:t>
            </a:r>
          </a:p>
          <a:p>
            <a:pPr marL="560070" indent="-514350" algn="ctr">
              <a:buNone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2018</a:t>
            </a:r>
          </a:p>
        </p:txBody>
      </p:sp>
    </p:spTree>
  </p:cSld>
  <p:clrMapOvr>
    <a:masterClrMapping/>
  </p:clrMapOvr>
  <p:transition>
    <p:fade thruBlk="1"/>
  </p:transition>
</p:sld>
</file>

<file path=ppt/theme/theme1.xml><?xml version="1.0" encoding="utf-8"?>
<a:theme xmlns:a="http://schemas.openxmlformats.org/drawingml/2006/main" name="Обрезка">
  <a:themeElements>
    <a:clrScheme name="Обрезка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Обрезка">
      <a:maj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Обрезк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Урожай</Template>
  <TotalTime>69</TotalTime>
  <Words>55</Words>
  <Application>Microsoft Office PowerPoint</Application>
  <PresentationFormat>Произвольный</PresentationFormat>
  <Paragraphs>17</Paragraphs>
  <Slides>6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Обрезка</vt:lpstr>
      <vt:lpstr>Зрительный диктант «Междометия» 7 класс </vt:lpstr>
      <vt:lpstr>Инструкция</vt:lpstr>
      <vt:lpstr>«Автор междометия»</vt:lpstr>
      <vt:lpstr>Слайд 4</vt:lpstr>
      <vt:lpstr>Оцени себя</vt:lpstr>
      <vt:lpstr>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МНЕ НАДОЕЛО и ТЕБЕ НАДОЕСТ</dc:title>
  <dc:creator>vladshirokov95@gmail.com</dc:creator>
  <cp:lastModifiedBy>Поля Полина</cp:lastModifiedBy>
  <cp:revision>8</cp:revision>
  <dcterms:created xsi:type="dcterms:W3CDTF">2018-12-06T06:15:17Z</dcterms:created>
  <dcterms:modified xsi:type="dcterms:W3CDTF">2018-12-12T18:11:37Z</dcterms:modified>
</cp:coreProperties>
</file>