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  <p:sldId id="261" r:id="rId9"/>
    <p:sldId id="265" r:id="rId10"/>
    <p:sldId id="267" r:id="rId11"/>
    <p:sldId id="268" r:id="rId12"/>
    <p:sldId id="269" r:id="rId13"/>
    <p:sldId id="271" r:id="rId14"/>
    <p:sldId id="270" r:id="rId15"/>
    <p:sldId id="273" r:id="rId16"/>
    <p:sldId id="272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41FD6-196C-4272-9DA3-3DBCB812B986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3780E-E7C7-401B-89EF-9576F28C5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41FD6-196C-4272-9DA3-3DBCB812B986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3780E-E7C7-401B-89EF-9576F28C5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41FD6-196C-4272-9DA3-3DBCB812B986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3780E-E7C7-401B-89EF-9576F28C5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41FD6-196C-4272-9DA3-3DBCB812B986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3780E-E7C7-401B-89EF-9576F28C5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41FD6-196C-4272-9DA3-3DBCB812B986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3780E-E7C7-401B-89EF-9576F28C5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41FD6-196C-4272-9DA3-3DBCB812B986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3780E-E7C7-401B-89EF-9576F28C5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41FD6-196C-4272-9DA3-3DBCB812B986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3780E-E7C7-401B-89EF-9576F28C5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41FD6-196C-4272-9DA3-3DBCB812B986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3780E-E7C7-401B-89EF-9576F28C5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41FD6-196C-4272-9DA3-3DBCB812B986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3780E-E7C7-401B-89EF-9576F28C5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41FD6-196C-4272-9DA3-3DBCB812B986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3780E-E7C7-401B-89EF-9576F28C5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41FD6-196C-4272-9DA3-3DBCB812B986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3780E-E7C7-401B-89EF-9576F28C5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841FD6-196C-4272-9DA3-3DBCB812B986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3780E-E7C7-401B-89EF-9576F28C5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картинка фон 23 февраля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4289"/>
            <a:ext cx="9144000" cy="686228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131840" y="1412776"/>
            <a:ext cx="3026534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</a:p>
          <a:p>
            <a:endParaRPr lang="ru-RU" sz="4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60836" y="1468905"/>
            <a:ext cx="6622327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rgbClr val="7030A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>
              <a:solidFill>
                <a:srgbClr val="7030A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Юные защитники»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картинка фон 23 февраля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71600" y="908720"/>
            <a:ext cx="164981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ерет</a:t>
            </a:r>
          </a:p>
        </p:txBody>
      </p:sp>
      <p:pic>
        <p:nvPicPr>
          <p:cNvPr id="6" name="Picture 2" descr="H:\Работа с родителями\54116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844824"/>
            <a:ext cx="6125237" cy="32403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33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картинка фон 23 февраля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15616" y="548680"/>
            <a:ext cx="374441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Будёновка</a:t>
            </a:r>
          </a:p>
        </p:txBody>
      </p:sp>
      <p:pic>
        <p:nvPicPr>
          <p:cNvPr id="13314" name="Picture 2" descr="H:\Работа с родителями\_________________4d34d21c214c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700808"/>
            <a:ext cx="5067978" cy="44930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33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картинка фон 23 февраля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99592" y="1124744"/>
            <a:ext cx="255499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Фуражка</a:t>
            </a:r>
          </a:p>
        </p:txBody>
      </p:sp>
      <p:pic>
        <p:nvPicPr>
          <p:cNvPr id="12291" name="Picture 3" descr="H:\Работа с родителями\Без названия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2132856"/>
            <a:ext cx="5527127" cy="35405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33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картинка фон 23 февраля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43608" y="404664"/>
            <a:ext cx="460851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Кольчуга</a:t>
            </a:r>
          </a:p>
        </p:txBody>
      </p:sp>
      <p:pic>
        <p:nvPicPr>
          <p:cNvPr id="14338" name="Picture 2" descr="H:\Работа с родителями\Без названия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1556792"/>
            <a:ext cx="4392488" cy="47381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33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картинка фон 23 февраля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99592" y="1340768"/>
            <a:ext cx="231986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Шинель</a:t>
            </a:r>
          </a:p>
        </p:txBody>
      </p:sp>
      <p:pic>
        <p:nvPicPr>
          <p:cNvPr id="15362" name="Picture 2" descr="H:\Работа с родителями\1461503605_shinel.jpg"/>
          <p:cNvPicPr>
            <a:picLocks noChangeAspect="1" noChangeArrowheads="1"/>
          </p:cNvPicPr>
          <p:nvPr/>
        </p:nvPicPr>
        <p:blipFill>
          <a:blip r:embed="rId3" cstate="print"/>
          <a:srcRect l="28466" t="3125" r="24621" b="3125"/>
          <a:stretch>
            <a:fillRect/>
          </a:stretch>
        </p:blipFill>
        <p:spPr bwMode="auto">
          <a:xfrm>
            <a:off x="4139952" y="692696"/>
            <a:ext cx="3567665" cy="55702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33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картинка фон 23 февраля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6228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03848" y="548680"/>
            <a:ext cx="310899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Тельняшка</a:t>
            </a:r>
          </a:p>
        </p:txBody>
      </p:sp>
      <p:pic>
        <p:nvPicPr>
          <p:cNvPr id="16386" name="Picture 2" descr="H:\Работа с родителями\Без названия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1700808"/>
            <a:ext cx="4239914" cy="42399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33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картинка фон 23 февраля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476672"/>
            <a:ext cx="8765028" cy="61863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Тяжело в учении, легко в бою.</a:t>
            </a:r>
          </a:p>
          <a:p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Бой красен мужеством, а товарищ –</a:t>
            </a:r>
          </a:p>
          <a:p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дружеством</a:t>
            </a:r>
          </a:p>
          <a:p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За правое дело стой смело.</a:t>
            </a:r>
          </a:p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Кто к нам с мечом придет,</a:t>
            </a:r>
          </a:p>
          <a:p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тот от меча и погибнет. </a:t>
            </a:r>
          </a:p>
          <a:p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картинка фон 23 февраля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pic>
        <p:nvPicPr>
          <p:cNvPr id="17410" name="Picture 2" descr="Картинки по запросу поздравление с 23 февраля"/>
          <p:cNvPicPr>
            <a:picLocks noChangeAspect="1" noChangeArrowheads="1"/>
          </p:cNvPicPr>
          <p:nvPr/>
        </p:nvPicPr>
        <p:blipFill>
          <a:blip r:embed="rId3" cstate="email"/>
          <a:srcRect b="11283"/>
          <a:stretch>
            <a:fillRect/>
          </a:stretch>
        </p:blipFill>
        <p:spPr bwMode="auto">
          <a:xfrm>
            <a:off x="2390121" y="980728"/>
            <a:ext cx="5990763" cy="4320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картинка фон 23 февраля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pic>
        <p:nvPicPr>
          <p:cNvPr id="7169" name="Picture 1" descr="H:\Работа с родителями\Без назван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1412776"/>
            <a:ext cx="5942012" cy="38198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33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3779912" y="476672"/>
            <a:ext cx="236911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Самолёт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картинка фон 23 февраля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pic>
        <p:nvPicPr>
          <p:cNvPr id="6145" name="Picture 1" descr="H:\Работа с родителями\2-parachute-v-nebe-10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764704"/>
            <a:ext cx="3756844" cy="56325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33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1115616" y="1628800"/>
            <a:ext cx="267951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Парашют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картинка фон 23 февраля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6228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067944" y="692696"/>
            <a:ext cx="189577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Салют</a:t>
            </a:r>
          </a:p>
        </p:txBody>
      </p:sp>
      <p:pic>
        <p:nvPicPr>
          <p:cNvPr id="5121" name="Picture 1" descr="H:\Работа с родителями\Без названия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1700808"/>
            <a:ext cx="5702518" cy="40732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33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картинка фон 23 февраля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779912" y="692696"/>
            <a:ext cx="250594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Вертолёт</a:t>
            </a:r>
          </a:p>
        </p:txBody>
      </p:sp>
      <p:pic>
        <p:nvPicPr>
          <p:cNvPr id="4097" name="Picture 1" descr="H:\Работа с родителями\Kfd-205-N408KC-050430-0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27784" y="1700808"/>
            <a:ext cx="5563027" cy="41838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33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картинка фон 23 февраля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91680" y="548680"/>
            <a:ext cx="58422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Подводная лодка</a:t>
            </a:r>
          </a:p>
        </p:txBody>
      </p:sp>
      <p:pic>
        <p:nvPicPr>
          <p:cNvPr id="8194" name="Picture 2" descr="H:\Работа с родителями\809757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2204864"/>
            <a:ext cx="5897970" cy="37648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33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картинка фон 23 февраля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95936" y="620688"/>
            <a:ext cx="148027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Танк</a:t>
            </a:r>
          </a:p>
        </p:txBody>
      </p:sp>
      <p:pic>
        <p:nvPicPr>
          <p:cNvPr id="9218" name="Picture 2" descr="H:\Работа с родителями\T-34-85_-_TankBiathlon2013-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700808"/>
            <a:ext cx="6094665" cy="39639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33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картинка фон 23 февраля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4289"/>
            <a:ext cx="9144000" cy="686228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99592" y="1628800"/>
            <a:ext cx="171720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Каска</a:t>
            </a:r>
          </a:p>
        </p:txBody>
      </p:sp>
      <p:pic>
        <p:nvPicPr>
          <p:cNvPr id="10242" name="Picture 2" descr="H:\Работа с родителями\13401872566642_enl.jpg"/>
          <p:cNvPicPr>
            <a:picLocks noChangeAspect="1" noChangeArrowheads="1"/>
          </p:cNvPicPr>
          <p:nvPr/>
        </p:nvPicPr>
        <p:blipFill>
          <a:blip r:embed="rId3" cstate="print"/>
          <a:srcRect l="5214" t="5214" r="3546" b="6153"/>
          <a:stretch>
            <a:fillRect/>
          </a:stretch>
        </p:blipFill>
        <p:spPr bwMode="auto">
          <a:xfrm>
            <a:off x="3203848" y="1196752"/>
            <a:ext cx="5040560" cy="48965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33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картинка фон 23 февраля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27584" y="1196752"/>
            <a:ext cx="175560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Шлем</a:t>
            </a:r>
          </a:p>
        </p:txBody>
      </p:sp>
      <p:pic>
        <p:nvPicPr>
          <p:cNvPr id="11266" name="Picture 2" descr="H:\Работа с родителями\ae5adfb269d17f0ec872f39565094ae1.jpg"/>
          <p:cNvPicPr>
            <a:picLocks noChangeAspect="1" noChangeArrowheads="1"/>
          </p:cNvPicPr>
          <p:nvPr/>
        </p:nvPicPr>
        <p:blipFill>
          <a:blip r:embed="rId3" cstate="print"/>
          <a:srcRect l="12200" r="12201"/>
          <a:stretch>
            <a:fillRect/>
          </a:stretch>
        </p:blipFill>
        <p:spPr bwMode="auto">
          <a:xfrm>
            <a:off x="3059832" y="1196752"/>
            <a:ext cx="5256584" cy="52062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33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60</Words>
  <Application>Microsoft Office PowerPoint</Application>
  <PresentationFormat>Экран (4:3)</PresentationFormat>
  <Paragraphs>30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6</cp:revision>
  <dcterms:created xsi:type="dcterms:W3CDTF">2018-02-25T11:49:17Z</dcterms:created>
  <dcterms:modified xsi:type="dcterms:W3CDTF">2018-02-25T12:33:55Z</dcterms:modified>
</cp:coreProperties>
</file>