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3" r:id="rId2"/>
    <p:sldId id="257" r:id="rId3"/>
    <p:sldId id="259" r:id="rId4"/>
    <p:sldId id="264" r:id="rId5"/>
    <p:sldId id="263" r:id="rId6"/>
    <p:sldId id="265" r:id="rId7"/>
    <p:sldId id="269" r:id="rId8"/>
    <p:sldId id="266" r:id="rId9"/>
    <p:sldId id="267" r:id="rId10"/>
    <p:sldId id="271" r:id="rId11"/>
    <p:sldId id="260" r:id="rId12"/>
    <p:sldId id="270" r:id="rId13"/>
    <p:sldId id="262" r:id="rId14"/>
    <p:sldId id="272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748E-CF3D-48B9-ADAF-48AFC69AB45B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87131-0548-4990-A7F5-53028FAB2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963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87131-0548-4990-A7F5-53028FAB266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468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846647-5054-4ABC-9755-02DA4E784D3F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3994E6-0268-4659-9BDC-3CD6506AC0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lanetabook.ru/catalog/61/145413/" TargetMode="External"/><Relationship Id="rId2" Type="http://schemas.openxmlformats.org/officeDocument/2006/relationships/hyperlink" Target="http://yandex.ru/clck/jsredir?from=yandex.ru;images/search;images;;&amp;text=&amp;etext=1984.wiKXoKqu3FmC2Ls0Hr1gLQZcOvIAFX2RirSJi8AOrRZyWl9HhmY2U3oNj-vn0YfData22aO3NeqGDvvSz2eneHOKVxbOd4OVcMtsxSFz3fc.0a5b04931565f26bc70204acd62e8221d3bb63b6&amp;uuid=&amp;state=tid_Wvm4RM28ca_MiO4Ne9osTPtpHS9wicjEF5X7fRziVPIHCd9FyQ,,&amp;data=UlNrNmk5WktYejY4cHFySjRXSWhXQzJuSG5BdDJ0UE8yMDRjSURwd2JsSzNaM0lNdVNwbk1PLU5Xd2FJcFI1Q3RTZWExODFoSkt5SzdNMFdYQmZTSkFjT3BDQ1RESDgwZFZlMmF6WVVYelhZZWdiOXRDUlJPVm5wZ2NEQjJRMTRDbnlIZ04tXzRwbWUwMzhWY3ozOHBiVGZWOVdkbGliV1dkVFltMzBfdTE4SThKRkFJZlByalFVLTZBQmEyV2Q1&amp;sign=7d8b56617b39ed73c0e93892bd99fe11&amp;keyno=0&amp;b64e=2&amp;l10n=ru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yandex.ru/clck/jsredir?from=yandex.ru;images/search;images;;&amp;text=&amp;etext=1984.w_xUIeftT4iuWN-OBv0ZEiosVz7KvU_SVmFGv32GBVDZS2FT8F3pQ-Uql3vDXZ4ABbevzH059WlMHX_4-t5EzA.664d85115b7b077a4240f00ef28b97ac474503a1&amp;uuid=&amp;state=tid_Wvm4RM28ca_MiO4Ne9osTPtpHS9wicjEF5X7fRziVPIHCd9FyQ,,&amp;data=UlNrNmk5WktYejR0eWJFYk1LdmtxcTRMV3pPUm1tSkhWVWZXakxTVHBzUWMwX1hMZTZDVG5ZTllORlBDZ2JwUEVRaU9hcHJlTWhyRnFiSmNVZkZkY1JFb3g0SzNONTBhTW5HbGI1TmdldllIVERxUkVJd1phLXdFZ2RHVmVWOV96RzRPdWxrS1hxMjBpc0hYRTJVUVU5SFlzSFVIVFdSZ2hxWmtSa1Y2OVRxbmwxbVZuV08wTXNvVmxNQkpqUEgzdnhsRFp6a1UwakVndFZ5SEpQRmpJMnFzT3owVHV3V0w,&amp;sign=b6f901cbaba842dc876f846d406270c4&amp;keyno=0&amp;b64e=2&amp;l10n=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af0/00105e9f-6c9f09fd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39952" y="5805264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ВЫПОЛНИЛА  :</a:t>
            </a:r>
            <a:r>
              <a:rPr lang="ru-RU" dirty="0" err="1" smtClean="0"/>
              <a:t>Скоблик</a:t>
            </a:r>
            <a:r>
              <a:rPr lang="ru-RU" dirty="0" smtClean="0"/>
              <a:t> А .И</a:t>
            </a:r>
          </a:p>
          <a:p>
            <a:r>
              <a:rPr lang="ru-RU" dirty="0" smtClean="0"/>
              <a:t>учитель начальных классов 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476672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МУНИЦИПАЛЬНОЕ ОБЩЕОБРАЗОВАТЕЛЬНОЕ  УЧРЕЖДЕНИЕ</a:t>
            </a:r>
          </a:p>
          <a:p>
            <a:r>
              <a:rPr lang="ru-RU" b="1" dirty="0" smtClean="0"/>
              <a:t>СРЕДНЯЯ ОБЩЕОБРАЗОВАТЕЛЬНАЯ ШКОЛА №7 </a:t>
            </a:r>
            <a:r>
              <a:rPr lang="ru-RU" b="1" dirty="0" err="1" smtClean="0"/>
              <a:t>г.ПОРОНАЙСКА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1542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metod-kopilka.ru/images/doc/33/27338/img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569112" cy="642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metod-kopilka.ru/images/doc/33/27338/img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6566"/>
            <a:ext cx="8567936" cy="642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49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926" y="34746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АНТОНИМЫ В РУССКИХ НАРОДНЫХ СКАЗКАХ</a:t>
            </a:r>
            <a:endParaRPr lang="ru-RU" sz="2400" b="1" dirty="0"/>
          </a:p>
        </p:txBody>
      </p:sp>
      <p:pic>
        <p:nvPicPr>
          <p:cNvPr id="11268" name="Picture 4" descr="https://im0-tub-ru.yandex.net/i?id=a9682476634b73f6fc1de3c1e0f6ff83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0652" y="1340768"/>
            <a:ext cx="3758971" cy="52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6031" y="2204864"/>
            <a:ext cx="50220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Богач – бедняк</a:t>
            </a:r>
          </a:p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(богатый - бедный)</a:t>
            </a:r>
          </a:p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Принц – нищий.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Веселый – грустный.</a:t>
            </a:r>
          </a:p>
          <a:p>
            <a:r>
              <a:rPr lang="ru-RU" sz="3200" b="1" dirty="0" smtClean="0"/>
              <a:t>Далеко ли – близко ли.</a:t>
            </a:r>
          </a:p>
          <a:p>
            <a:r>
              <a:rPr lang="ru-RU" sz="3200" b="1" dirty="0" smtClean="0"/>
              <a:t>Не на небе  - на земле.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2253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100book.ru/b22573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01" y="548680"/>
            <a:ext cx="4176464" cy="541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7983" y="1055518"/>
            <a:ext cx="453937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</a:t>
            </a:r>
            <a:r>
              <a:rPr lang="ru-RU" sz="2800" b="1" dirty="0" smtClean="0"/>
              <a:t>ода </a:t>
            </a:r>
            <a:r>
              <a:rPr lang="ru-RU" sz="2800" b="1" dirty="0"/>
              <a:t>живая </a:t>
            </a:r>
            <a:r>
              <a:rPr lang="ru-RU" sz="2800" b="1" dirty="0" smtClean="0"/>
              <a:t>– мертвая</a:t>
            </a:r>
          </a:p>
          <a:p>
            <a:endParaRPr lang="ru-RU" sz="2800" b="1" dirty="0"/>
          </a:p>
          <a:p>
            <a:r>
              <a:rPr lang="ru-RU" sz="2800" b="1" dirty="0"/>
              <a:t>Иван-дурак - Василиса </a:t>
            </a:r>
            <a:r>
              <a:rPr lang="ru-RU" sz="2800" b="1" dirty="0" smtClean="0"/>
              <a:t>премудрая</a:t>
            </a:r>
          </a:p>
          <a:p>
            <a:endParaRPr lang="ru-RU" sz="2800" b="1" dirty="0"/>
          </a:p>
          <a:p>
            <a:r>
              <a:rPr lang="ru-RU" sz="2800" b="1" dirty="0"/>
              <a:t>К</a:t>
            </a:r>
            <a:r>
              <a:rPr lang="ru-RU" sz="2800" b="1" dirty="0" smtClean="0"/>
              <a:t>расавица – чудовище</a:t>
            </a:r>
          </a:p>
          <a:p>
            <a:endParaRPr lang="ru-RU" sz="2800" b="1" dirty="0"/>
          </a:p>
          <a:p>
            <a:r>
              <a:rPr lang="ru-RU" sz="2800" b="1" dirty="0"/>
              <a:t>Д</a:t>
            </a:r>
            <a:r>
              <a:rPr lang="ru-RU" sz="2800" b="1" dirty="0" smtClean="0"/>
              <a:t>ворец – хижина</a:t>
            </a:r>
          </a:p>
          <a:p>
            <a:endParaRPr lang="ru-RU" sz="2800" b="1" dirty="0"/>
          </a:p>
          <a:p>
            <a:r>
              <a:rPr lang="ru-RU" sz="2800" b="1" dirty="0"/>
              <a:t>В</a:t>
            </a:r>
            <a:r>
              <a:rPr lang="ru-RU" sz="2800" b="1" dirty="0" smtClean="0"/>
              <a:t>еликан </a:t>
            </a:r>
            <a:r>
              <a:rPr lang="ru-RU" sz="2800" b="1" dirty="0"/>
              <a:t>- </a:t>
            </a:r>
            <a:r>
              <a:rPr lang="ru-RU" sz="2800" b="1" dirty="0" smtClean="0"/>
              <a:t>лилипут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029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701/000efb20-2f8eb3b4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496944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af0/00105e9f-6c9f09fd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515820" cy="56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5373216"/>
            <a:ext cx="6113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СПАСИБО ЗА ВНИМАНИЕ</a:t>
            </a:r>
            <a:endParaRPr lang="ru-RU" sz="3600" b="1" dirty="0"/>
          </a:p>
        </p:txBody>
      </p:sp>
      <p:pic>
        <p:nvPicPr>
          <p:cNvPr id="4" name="Picture 2" descr="https://ds04.infourok.ru/uploads/ex/0af0/00105e9f-6c9f09fd/img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8848" y="1628800"/>
            <a:ext cx="7510540" cy="130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51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199" y="7664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/>
            <a:r>
              <a:rPr lang="ru-RU" dirty="0">
                <a:hlinkClick r:id="rId2"/>
              </a:rPr>
              <a:t>сказки" - дошкольное образование, п</a:t>
            </a:r>
            <a:endParaRPr lang="ru-RU" b="1" dirty="0">
              <a:hlinkClick r:id="rId2"/>
            </a:endParaRPr>
          </a:p>
          <a:p>
            <a:pPr fontAlgn="b"/>
            <a:r>
              <a:rPr lang="ru-RU" b="1" dirty="0">
                <a:hlinkClick r:id="rId2"/>
              </a:rPr>
              <a:t>Kopilkaurokov.ru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412776"/>
            <a:ext cx="4726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3" tooltip="Русские народные сказки ."/>
              </a:rPr>
              <a:t>Русские народные сказки .</a:t>
            </a:r>
            <a:r>
              <a:rPr lang="en-US" b="1" dirty="0">
                <a:hlinkClick r:id="rId3" tooltip="Planetabook.ru"/>
              </a:rPr>
              <a:t>Planetabook.ru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56510" y="18448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/>
            <a:r>
              <a:rPr lang="en-US" dirty="0">
                <a:hlinkClick r:id="rId4"/>
              </a:rPr>
              <a:t>Two dolphins recorded having a conversation 'just like two p</a:t>
            </a:r>
            <a:endParaRPr lang="en-US" b="1" dirty="0">
              <a:hlinkClick r:id="rId4"/>
            </a:endParaRPr>
          </a:p>
          <a:p>
            <a:pPr fontAlgn="b"/>
            <a:r>
              <a:rPr lang="en-US" b="1" dirty="0">
                <a:hlinkClick r:id="rId4"/>
              </a:rPr>
              <a:t>Galacticconnection.com</a:t>
            </a:r>
          </a:p>
        </p:txBody>
      </p:sp>
    </p:spTree>
    <p:extLst>
      <p:ext uri="{BB962C8B-B14F-4D97-AF65-F5344CB8AC3E}">
        <p14:creationId xmlns:p14="http://schemas.microsoft.com/office/powerpoint/2010/main" val="401160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39134" y="3244334"/>
            <a:ext cx="1265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Антонимы.</a:t>
            </a:r>
          </a:p>
        </p:txBody>
      </p:sp>
      <p:pic>
        <p:nvPicPr>
          <p:cNvPr id="9218" name="Picture 2" descr="https://ds04.infourok.ru/uploads/ex/09f6/0004151d-b71f9026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447" y="89800"/>
            <a:ext cx="8497104" cy="637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67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ИГРА «НАОБОРОТ»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31641" y="1116033"/>
            <a:ext cx="52466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Скажу я слово  высоко ,</a:t>
            </a:r>
          </a:p>
          <a:p>
            <a:r>
              <a:rPr lang="ru-RU" sz="3200" b="1" dirty="0" smtClean="0"/>
              <a:t> а ты ответишь…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841987" y="1509342"/>
            <a:ext cx="3234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низко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i.ytimg.com/vi/XuLqxZ4fTGs/maxresdefaul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4661" y="93828"/>
            <a:ext cx="5400650" cy="335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3859865"/>
            <a:ext cx="52565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Скажу я слово далеко , </a:t>
            </a:r>
          </a:p>
          <a:p>
            <a:r>
              <a:rPr lang="ru-RU" sz="3200" b="1" dirty="0" smtClean="0"/>
              <a:t>А ты ответишь   </a:t>
            </a:r>
            <a:r>
              <a:rPr lang="ru-RU" sz="3200" dirty="0" smtClean="0"/>
              <a:t>...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584044" y="4262898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близко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://kartik.ru/wp-content/uploads/2017/04/antonimy-kartinki-dlya-detey-5664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3708" y="3439818"/>
            <a:ext cx="5256584" cy="335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67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Нынче пасмурный день был,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>Глеб зонт взял, а Лев – забыл.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>Дождь пролился неплохой.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Лев </a:t>
            </a:r>
            <a:r>
              <a:rPr lang="ru-RU" sz="3600" b="1" dirty="0"/>
              <a:t>– весь мокрый</a:t>
            </a:r>
            <a:r>
              <a:rPr lang="ru-RU" sz="3600" b="1" dirty="0" smtClean="0"/>
              <a:t>,</a:t>
            </a:r>
          </a:p>
          <a:p>
            <a:r>
              <a:rPr lang="ru-RU" sz="3600" b="1" dirty="0" smtClean="0"/>
              <a:t> Глеб -…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314096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сухой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7" name="Picture 2" descr="https://4.bp.blogspot.com/-XKEur7xTqc8/WZyjcamhm0I/AAAAAAAAb5k/2o1UDvSN9yQmIIdQ6gZmNS1mpq87eW7bgCLcBGAs/s1600/80PLL4PP_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32668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24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404664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+mj-lt"/>
            </a:endParaRPr>
          </a:p>
          <a:p>
            <a:r>
              <a:rPr lang="ru-RU" sz="2800" b="1" dirty="0" smtClean="0">
                <a:latin typeface="+mj-lt"/>
              </a:rPr>
              <a:t>Скажу тебе я слово трус,</a:t>
            </a:r>
          </a:p>
          <a:p>
            <a:r>
              <a:rPr lang="ru-RU" sz="2800" b="1" dirty="0" smtClean="0">
                <a:latin typeface="+mj-lt"/>
              </a:rPr>
              <a:t>Ответишь ты……</a:t>
            </a:r>
            <a:endParaRPr lang="ru-RU" sz="28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1204883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храбрец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5653" y="3777318"/>
            <a:ext cx="47525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Скажу я слово потерял ,</a:t>
            </a:r>
          </a:p>
          <a:p>
            <a:r>
              <a:rPr lang="ru-RU" sz="2800" b="1" dirty="0" smtClean="0"/>
              <a:t>И скажешь ты….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60031" y="4173325"/>
            <a:ext cx="1647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нашёл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7" name="Рисунок 16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5653" y="116632"/>
            <a:ext cx="4475468" cy="32969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60396" y="3485197"/>
            <a:ext cx="5145981" cy="33728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2530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99" y="1772816"/>
            <a:ext cx="763284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Лягушонку в луже мелко: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>Эта лужа – как тарелка!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>В синем море, далеко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>Дна не видно </a:t>
            </a:r>
            <a:r>
              <a:rPr lang="ru-RU" sz="4400" b="1" dirty="0" smtClean="0"/>
              <a:t>–….</a:t>
            </a:r>
            <a:r>
              <a:rPr lang="ru-RU" sz="4400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940152" y="386104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ГЛУБОКО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7873" y="1320879"/>
            <a:ext cx="8064896" cy="50803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535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td0.mycdn.me/image?id=805644129317&amp;t=20&amp;plc=WEB&amp;tkn=*lR-lDwCsjPYG4MU1lZs-UTixrr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7"/>
          <a:stretch/>
        </p:blipFill>
        <p:spPr bwMode="auto">
          <a:xfrm>
            <a:off x="107504" y="18601"/>
            <a:ext cx="4168353" cy="285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td0.mycdn.me/image?id=805644129317&amp;t=20&amp;plc=WEB&amp;tkn=*lR-lDwCsjPYG4MU1lZs-UTixrr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0981" y="3576618"/>
            <a:ext cx="3530552" cy="247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itd0.mycdn.me/image?id=805644129317&amp;t=20&amp;plc=WEB&amp;tkn=*lR-lDwCsjPYG4MU1lZs-UTixrr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68355"/>
            <a:ext cx="3639494" cy="275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td0.mycdn.me/image?id=805644129317&amp;t=20&amp;plc=WEB&amp;tkn=*lR-lDwCsjPYG4MU1lZs-UTixrr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58"/>
          <a:stretch/>
        </p:blipFill>
        <p:spPr bwMode="auto">
          <a:xfrm>
            <a:off x="89996" y="2924944"/>
            <a:ext cx="4185861" cy="65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itd0.mycdn.me/image?id=805644129317&amp;t=20&amp;plc=WEB&amp;tkn=*lR-lDwCsjPYG4MU1lZs-UTixrr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268" y="5926811"/>
            <a:ext cx="4079692" cy="72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itd0.mycdn.me/image?id=805644129317&amp;t=20&amp;plc=WEB&amp;tkn=*lR-lDwCsjPYG4MU1lZs-UTixrr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25"/>
          <a:stretch/>
        </p:blipFill>
        <p:spPr bwMode="auto">
          <a:xfrm>
            <a:off x="132268" y="3622555"/>
            <a:ext cx="417507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itd0.mycdn.me/image?id=805644129317&amp;t=20&amp;plc=WEB&amp;tkn=*lR-lDwCsjPYG4MU1lZs-UTixrr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1893" y="2880264"/>
            <a:ext cx="3709641" cy="75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itd0.mycdn.me/image?id=805644129317&amp;t=20&amp;plc=WEB&amp;tkn=*lR-lDwCsjPYG4MU1lZs-UTixrr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0981" y="6049025"/>
            <a:ext cx="3530554" cy="60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23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4.infourok.ru/uploads/ex/0474/000436ab-158ad428/img2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8594" y="4005064"/>
            <a:ext cx="534862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4.infourok.ru/uploads/ex/0474/000436ab-158ad428/img2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6254" y="260648"/>
            <a:ext cx="8325361" cy="167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ds04.infourok.ru/uploads/ex/0474/000436ab-158ad428/img2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060848"/>
            <a:ext cx="8751994" cy="165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45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metod-kopilka.ru/images/doc/33/27338/img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374" y="260648"/>
            <a:ext cx="8703293" cy="642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89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220</TotalTime>
  <Words>160</Words>
  <Application>Microsoft Office PowerPoint</Application>
  <PresentationFormat>Экран (4:3)</PresentationFormat>
  <Paragraphs>47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23</cp:revision>
  <dcterms:created xsi:type="dcterms:W3CDTF">2018-11-27T08:36:05Z</dcterms:created>
  <dcterms:modified xsi:type="dcterms:W3CDTF">2019-01-12T10:50:21Z</dcterms:modified>
</cp:coreProperties>
</file>