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Лес – наше богатство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(мини – исследование)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7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908720"/>
            <a:ext cx="3419856" cy="518457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С</a:t>
            </a:r>
            <a:r>
              <a:rPr lang="ru-RU" b="1" smtClean="0"/>
              <a:t>одействуют </a:t>
            </a:r>
            <a:r>
              <a:rPr lang="ru-RU" b="1" dirty="0"/>
              <a:t>задержанию и очистке воды;</a:t>
            </a:r>
          </a:p>
          <a:p>
            <a:r>
              <a:rPr lang="ru-RU" b="1" dirty="0" smtClean="0"/>
              <a:t>производству </a:t>
            </a:r>
            <a:r>
              <a:rPr lang="ru-RU" b="1" dirty="0"/>
              <a:t>кислорода;</a:t>
            </a:r>
          </a:p>
          <a:p>
            <a:r>
              <a:rPr lang="ru-RU" b="1" dirty="0" smtClean="0"/>
              <a:t>формируют </a:t>
            </a:r>
            <a:r>
              <a:rPr lang="ru-RU" b="1" dirty="0"/>
              <a:t>и защищают почвы;</a:t>
            </a:r>
          </a:p>
          <a:p>
            <a:r>
              <a:rPr lang="ru-RU" b="1" dirty="0" smtClean="0"/>
              <a:t>снижают </a:t>
            </a:r>
            <a:r>
              <a:rPr lang="ru-RU" b="1" dirty="0"/>
              <a:t>угрозу глобального потепления климата;</a:t>
            </a:r>
          </a:p>
          <a:p>
            <a:r>
              <a:rPr lang="ru-RU" b="1" dirty="0" smtClean="0"/>
              <a:t>создают </a:t>
            </a:r>
            <a:r>
              <a:rPr lang="ru-RU" b="1" dirty="0"/>
              <a:t>условия для обитания диких </a:t>
            </a:r>
            <a:r>
              <a:rPr lang="ru-RU" b="1" dirty="0" smtClean="0"/>
              <a:t>животных;</a:t>
            </a:r>
          </a:p>
          <a:p>
            <a:r>
              <a:rPr lang="ru-RU" b="1" dirty="0"/>
              <a:t>1 га леса поглощает ежегодно как минимум 5 тонн углекислого газа и выделяет при этом 10 тонн </a:t>
            </a:r>
            <a:r>
              <a:rPr lang="ru-RU" b="1" dirty="0" smtClean="0"/>
              <a:t>кислорода</a:t>
            </a:r>
            <a:r>
              <a:rPr lang="ru-RU" b="1" dirty="0"/>
              <a:t>;</a:t>
            </a:r>
          </a:p>
          <a:p>
            <a:r>
              <a:rPr lang="ru-RU" b="1" dirty="0"/>
              <a:t>за 1 час 1 га леса поглощает весь углекислый газ, выделенный при дыхании 200 человек.</a:t>
            </a:r>
          </a:p>
          <a:p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754" y="620688"/>
            <a:ext cx="3201167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89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704856" cy="1296144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 smtClean="0"/>
              <a:t>Сколько нужно вырубить леса, чтобы издать учебники математики для 5-6 классов школы 777?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348880"/>
            <a:ext cx="3419856" cy="34930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Вычислите площадь 1листа; всего учебника; всех учебников.</a:t>
            </a:r>
          </a:p>
          <a:p>
            <a:r>
              <a:rPr lang="ru-RU" b="1" dirty="0" smtClean="0"/>
              <a:t>Найдите площадь вырубленного леса.</a:t>
            </a:r>
          </a:p>
          <a:p>
            <a:r>
              <a:rPr lang="ru-RU" b="1" dirty="0" smtClean="0"/>
              <a:t>Найдите массу этих учебников.</a:t>
            </a:r>
          </a:p>
          <a:p>
            <a:r>
              <a:rPr lang="ru-RU" b="1" dirty="0" smtClean="0"/>
              <a:t>Сколько срубили деревьев?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932040" y="2348880"/>
            <a:ext cx="3419856" cy="3493008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b="1" dirty="0" smtClean="0"/>
              <a:t>Справка:</a:t>
            </a:r>
          </a:p>
          <a:p>
            <a:r>
              <a:rPr lang="ru-RU" i="1" dirty="0" smtClean="0"/>
              <a:t>На 1000м</a:t>
            </a:r>
            <a:r>
              <a:rPr lang="ru-RU" i="1" baseline="30000" dirty="0" smtClean="0"/>
              <a:t>2  </a:t>
            </a:r>
            <a:r>
              <a:rPr lang="ru-RU" i="1" dirty="0" smtClean="0"/>
              <a:t>бумаги нужно вырубить ¼га=2500м</a:t>
            </a:r>
            <a:r>
              <a:rPr lang="ru-RU" i="1" baseline="30000" dirty="0" smtClean="0"/>
              <a:t>2</a:t>
            </a:r>
            <a:r>
              <a:rPr lang="ru-RU" i="1" dirty="0" smtClean="0"/>
              <a:t> деревьев.</a:t>
            </a:r>
          </a:p>
          <a:p>
            <a:r>
              <a:rPr lang="ru-RU" i="1" dirty="0" smtClean="0"/>
              <a:t>60кг бумаги – 1 крупное дерево.</a:t>
            </a:r>
          </a:p>
          <a:p>
            <a:r>
              <a:rPr lang="ru-RU" i="1" dirty="0" smtClean="0"/>
              <a:t>Масса 1 учебника </a:t>
            </a:r>
            <a:r>
              <a:rPr lang="ru-RU" i="1" smtClean="0"/>
              <a:t>- </a:t>
            </a:r>
            <a:r>
              <a:rPr lang="ru-RU" i="1" smtClean="0"/>
              <a:t>500г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25474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60840" cy="1143000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 smtClean="0"/>
              <a:t>Сколько деревьев мы можем сохранить за 1учебный год?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772816"/>
            <a:ext cx="3419856" cy="453650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Взвесьте, сколько бумаги выкинули за 1неделю в 1кабинете; в 1корпусе; в школе.</a:t>
            </a:r>
          </a:p>
          <a:p>
            <a:r>
              <a:rPr lang="ru-RU" b="1" dirty="0" smtClean="0"/>
              <a:t>Сколько бумаги выкинули за учебный год?</a:t>
            </a:r>
          </a:p>
          <a:p>
            <a:r>
              <a:rPr lang="ru-RU" b="1" dirty="0" smtClean="0"/>
              <a:t>Сколько деревьев мы можем сохранить? А леса?</a:t>
            </a:r>
          </a:p>
          <a:p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1700808"/>
            <a:ext cx="3419856" cy="4536504"/>
          </a:xfrm>
        </p:spPr>
        <p:txBody>
          <a:bodyPr/>
          <a:lstStyle/>
          <a:p>
            <a:pPr marL="68580" indent="0">
              <a:buNone/>
            </a:pPr>
            <a:r>
              <a:rPr lang="ru-RU" b="1" dirty="0" smtClean="0"/>
              <a:t>Справка:</a:t>
            </a:r>
          </a:p>
          <a:p>
            <a:r>
              <a:rPr lang="ru-RU" i="1" dirty="0" smtClean="0"/>
              <a:t>В 1 корпусе – 36 кабинетов.</a:t>
            </a:r>
          </a:p>
          <a:p>
            <a:r>
              <a:rPr lang="ru-RU" i="1" dirty="0" smtClean="0"/>
              <a:t>В школе 777 – 4 корпуса.</a:t>
            </a:r>
          </a:p>
          <a:p>
            <a:r>
              <a:rPr lang="ru-RU" i="1" dirty="0" smtClean="0"/>
              <a:t>Учебный год – 35 недель.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8132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6864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Сколько деревьев можно сохранить, если участвовать в сборе макулатуры?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628800"/>
            <a:ext cx="3419856" cy="414108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Сколько деревьев может спасти 1 класс, если каждый принесёт 3-4кг макулатуры?</a:t>
            </a:r>
          </a:p>
          <a:p>
            <a:r>
              <a:rPr lang="ru-RU" b="1" dirty="0" smtClean="0"/>
              <a:t>А все 5-6 классы?</a:t>
            </a:r>
          </a:p>
          <a:p>
            <a:r>
              <a:rPr lang="ru-RU" b="1" dirty="0" smtClean="0"/>
              <a:t>А сколько леса может сохранить вся наша школа?</a:t>
            </a:r>
          </a:p>
          <a:p>
            <a:pPr marL="68580" indent="0"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1628800"/>
            <a:ext cx="3419856" cy="4069072"/>
          </a:xfrm>
        </p:spPr>
        <p:txBody>
          <a:bodyPr/>
          <a:lstStyle/>
          <a:p>
            <a:pPr marL="68580" indent="0">
              <a:buNone/>
            </a:pPr>
            <a:r>
              <a:rPr lang="ru-RU" b="1" dirty="0" smtClean="0"/>
              <a:t>Справка:</a:t>
            </a:r>
          </a:p>
          <a:p>
            <a:r>
              <a:rPr lang="ru-RU" i="1" dirty="0" smtClean="0"/>
              <a:t>100кг макулатуры – 1 спасённое дерево.</a:t>
            </a:r>
          </a:p>
          <a:p>
            <a:r>
              <a:rPr lang="ru-RU" i="1" dirty="0" smtClean="0"/>
              <a:t>В старом густом лесу: 1га – 750 деревьев.</a:t>
            </a:r>
          </a:p>
          <a:p>
            <a:r>
              <a:rPr lang="ru-RU" i="1" dirty="0" smtClean="0"/>
              <a:t>В школе 777 – 51класс.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5545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836712"/>
            <a:ext cx="3419856" cy="5400599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b="1" dirty="0"/>
              <a:t>Наша планета хрупка и ранима,</a:t>
            </a:r>
          </a:p>
          <a:p>
            <a:pPr marL="68580" indent="0">
              <a:buNone/>
            </a:pPr>
            <a:r>
              <a:rPr lang="ru-RU" b="1" dirty="0"/>
              <a:t>Все ли  мы помним об этом, друзья?</a:t>
            </a:r>
          </a:p>
          <a:p>
            <a:pPr marL="68580" indent="0">
              <a:buNone/>
            </a:pPr>
            <a:r>
              <a:rPr lang="ru-RU" b="1" dirty="0"/>
              <a:t>Мир наш беречь просто необходимо</a:t>
            </a:r>
          </a:p>
          <a:p>
            <a:pPr marL="68580" indent="0">
              <a:buNone/>
            </a:pPr>
            <a:r>
              <a:rPr lang="ru-RU" b="1" dirty="0"/>
              <a:t>От наших с вами следов бытия.</a:t>
            </a:r>
          </a:p>
          <a:p>
            <a:pPr marL="68580" indent="0">
              <a:buNone/>
            </a:pPr>
            <a:r>
              <a:rPr lang="ru-RU" b="1" dirty="0"/>
              <a:t>Что мы потомкам желаем оставить?</a:t>
            </a:r>
          </a:p>
          <a:p>
            <a:pPr marL="68580" indent="0">
              <a:buNone/>
            </a:pPr>
            <a:r>
              <a:rPr lang="ru-RU" b="1" dirty="0"/>
              <a:t>Грязные реки? Отравленный  лес?</a:t>
            </a:r>
          </a:p>
          <a:p>
            <a:pPr marL="68580" indent="0">
              <a:buNone/>
            </a:pPr>
            <a:r>
              <a:rPr lang="ru-RU" b="1" dirty="0"/>
              <a:t>Может, не поздно ещё нам исправить</a:t>
            </a:r>
          </a:p>
          <a:p>
            <a:pPr marL="68580" indent="0">
              <a:buNone/>
            </a:pPr>
            <a:r>
              <a:rPr lang="ru-RU" b="1" dirty="0"/>
              <a:t>Действия монстра по кличке </a:t>
            </a:r>
            <a:r>
              <a:rPr lang="ru-RU" b="1" i="1" u="sng" dirty="0"/>
              <a:t>Прогресс</a:t>
            </a:r>
            <a:r>
              <a:rPr lang="ru-RU" b="1" dirty="0"/>
              <a:t>?</a:t>
            </a:r>
          </a:p>
          <a:p>
            <a:pPr marL="68580" indent="0" algn="r">
              <a:buNone/>
            </a:pPr>
            <a:r>
              <a:rPr lang="ru-RU" dirty="0"/>
              <a:t>(Б. Поляков)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2" descr="Новости - Дневник.ру: С Международным днём Зем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3951485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13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90</TotalTime>
  <Words>319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Лес – наше богатство</vt:lpstr>
      <vt:lpstr>Презентация PowerPoint</vt:lpstr>
      <vt:lpstr>Сколько нужно вырубить леса, чтобы издать учебники математики для 5-6 классов школы 777?</vt:lpstr>
      <vt:lpstr>Сколько деревьев мы можем сохранить за 1учебный год?</vt:lpstr>
      <vt:lpstr>Сколько деревьев можно сохранить, если участвовать в сборе макулатуры?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 – наше богатство</dc:title>
  <dc:creator>1</dc:creator>
  <cp:lastModifiedBy>user</cp:lastModifiedBy>
  <cp:revision>16</cp:revision>
  <dcterms:created xsi:type="dcterms:W3CDTF">2016-11-19T17:47:39Z</dcterms:created>
  <dcterms:modified xsi:type="dcterms:W3CDTF">2017-01-13T10:47:07Z</dcterms:modified>
</cp:coreProperties>
</file>