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583E9-E3E7-4A27-8996-5E4B340670BF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20029-CF8F-457C-8B03-F5A20F1A7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/>
          <a:lstStyle/>
          <a:p>
            <a:r>
              <a:rPr lang="ru-RU" dirty="0" smtClean="0"/>
              <a:t>Дымковская игрушка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Пользователь\Desktop\Для Юли\1560903_dymkovskaya-igrushka-k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052736"/>
            <a:ext cx="5422900" cy="520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Расписываем игрушку.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индюк2_en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9918" y="1600200"/>
            <a:ext cx="3613164" cy="4525963"/>
          </a:xfrm>
        </p:spPr>
      </p:pic>
      <p:pic>
        <p:nvPicPr>
          <p:cNvPr id="5" name="Содержимое 4" descr="DSC_55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81045" y="1600200"/>
            <a:ext cx="317291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Дымковские колокольчики.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ell54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0077" y="1412776"/>
            <a:ext cx="3012845" cy="4713387"/>
          </a:xfrm>
        </p:spPr>
      </p:pic>
      <p:pic>
        <p:nvPicPr>
          <p:cNvPr id="6" name="Содержимое 5" descr="dym6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412776"/>
            <a:ext cx="3729845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E2p98TahVi0-1030x65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864" r="7864"/>
          <a:stretch>
            <a:fillRect/>
          </a:stretch>
        </p:blipFill>
        <p:spPr>
          <a:xfrm>
            <a:off x="1547664" y="620688"/>
            <a:ext cx="5832648" cy="4752528"/>
          </a:xfrm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Для Юли\preview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786" r="1786"/>
          <a:stretch>
            <a:fillRect/>
          </a:stretch>
        </p:blipFill>
        <p:spPr bwMode="auto">
          <a:xfrm>
            <a:off x="1792288" y="612774"/>
            <a:ext cx="5486400" cy="476044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Вся деревня в дыму.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Для Юли\3309-930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860" r="10860"/>
          <a:stretch>
            <a:fillRect/>
          </a:stretch>
        </p:blipFill>
        <p:spPr bwMode="auto">
          <a:xfrm>
            <a:off x="1792288" y="612774"/>
            <a:ext cx="5486400" cy="476044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Туман стелется дымкой.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Для Юли\2bbb2c67faeaf59862a1672c56c14ed7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xfrm>
            <a:off x="1792288" y="612774"/>
            <a:ext cx="5486400" cy="476044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Дымково- родина дымковской игрушки!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Для Юли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Дымковская барышня.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Пользователь\Desktop\Для Юли\845_image1_476x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61662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Дымковский индюк.</a:t>
            </a:r>
            <a:endParaRPr lang="ru-RU" sz="1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5" descr="C:\Users\Пользователь\Desktop\Для Юли\ng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30684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95736" y="188640"/>
            <a:ext cx="5486400" cy="54006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Дымковская уточка.</a:t>
            </a:r>
            <a:endParaRPr lang="ru-RU" sz="1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Пользователь\Desktop\Для Юли\1423462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836" y="188640"/>
            <a:ext cx="642955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Для Юли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7128792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35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Дымковская игрушка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Расписываем игрушку.</vt:lpstr>
      <vt:lpstr>Дымковские колокольчики.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Пользователь</dc:creator>
  <cp:lastModifiedBy>1</cp:lastModifiedBy>
  <cp:revision>9</cp:revision>
  <dcterms:created xsi:type="dcterms:W3CDTF">2017-02-11T14:44:09Z</dcterms:created>
  <dcterms:modified xsi:type="dcterms:W3CDTF">2019-01-12T10:42:10Z</dcterms:modified>
</cp:coreProperties>
</file>