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2;&#1086;&#1081;%20&#1092;&#1080;&#1083;&#1100;&#1084;%201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й фильм 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980728"/>
            <a:ext cx="8914695" cy="5014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2019-01-12T17:56:59Z</dcterms:created>
  <dcterms:modified xsi:type="dcterms:W3CDTF">2019-01-12T17:59:55Z</dcterms:modified>
</cp:coreProperties>
</file>