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7.jpeg" ContentType="image/jpeg"/>
  <Override PartName="/ppt/media/image28.jpeg" ContentType="image/jpeg"/>
  <Override PartName="/ppt/media/image1.png" ContentType="image/png"/>
  <Override PartName="/ppt/media/image2.png" ContentType="image/png"/>
  <Override PartName="/ppt/media/image4.jpeg" ContentType="image/jpeg"/>
  <Override PartName="/ppt/media/image9.jpeg" ContentType="image/jpeg"/>
  <Override PartName="/ppt/media/image3.png" ContentType="image/png"/>
  <Override PartName="/ppt/media/image5.jpeg" ContentType="image/jpeg"/>
  <Override PartName="/ppt/media/image6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24.jpeg" ContentType="image/jpeg"/>
  <Override PartName="/ppt/media/image17.png" ContentType="image/pn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latin typeface="Arial"/>
              </a:rPr>
              <a:t>Для правки текста заголовка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image" Target="../media/image29.jpeg"/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slideLayout" Target="../slideLayouts/slideLayout29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2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29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29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29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29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29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slideLayout" Target="../slideLayouts/slideLayout2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slideLayout" Target="../slideLayouts/slideLayout2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slideLayout" Target="../slideLayouts/slideLayout29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png"/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slideLayout" Target="../slideLayouts/slideLayout2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jpeg"/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slideLayout" Target="../slideLayouts/slideLayout29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jpeg"/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slideLayout" Target="../slideLayouts/slideLayout2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421920" y="1371600"/>
            <a:ext cx="8228160" cy="182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b"/>
          <a:p>
            <a:pPr algn="ctr">
              <a:lnSpc>
                <a:spcPct val="100000"/>
              </a:lnSpc>
            </a:pPr>
            <a:r>
              <a:rPr b="1" lang="ru-RU" sz="4800" spc="-1" strike="noStrike" cap="all">
                <a:solidFill>
                  <a:srgbClr val="e9d596"/>
                </a:solidFill>
                <a:latin typeface="Lucida Sans"/>
                <a:ea typeface="DejaVu Sans"/>
              </a:rPr>
              <a:t>География на все сто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115" name="CustomShape 2"/>
          <p:cNvSpPr/>
          <p:nvPr/>
        </p:nvSpPr>
        <p:spPr>
          <a:xfrm>
            <a:off x="1371600" y="3331800"/>
            <a:ext cx="6399360" cy="175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Саликова И.Н., учитель географии</a:t>
            </a:r>
            <a:endParaRPr b="0" lang="ru-RU" sz="28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  <a:ea typeface="DejaVu Sans"/>
              </a:rPr>
              <a:t>Мексика</a:t>
            </a:r>
            <a:endParaRPr b="0" lang="ru-RU" sz="4100" spc="-1" strike="noStrike">
              <a:latin typeface="Arial"/>
            </a:endParaRPr>
          </a:p>
        </p:txBody>
      </p:sp>
      <p:pic>
        <p:nvPicPr>
          <p:cNvPr id="151" name="Picture 2" descr=""/>
          <p:cNvPicPr/>
          <p:nvPr/>
        </p:nvPicPr>
        <p:blipFill>
          <a:blip r:embed="rId1"/>
          <a:stretch/>
        </p:blipFill>
        <p:spPr>
          <a:xfrm>
            <a:off x="155520" y="1484640"/>
            <a:ext cx="4127040" cy="2746440"/>
          </a:xfrm>
          <a:prstGeom prst="rect">
            <a:avLst/>
          </a:prstGeom>
          <a:ln>
            <a:noFill/>
          </a:ln>
        </p:spPr>
      </p:pic>
      <p:pic>
        <p:nvPicPr>
          <p:cNvPr id="152" name="Picture 4" descr=""/>
          <p:cNvPicPr/>
          <p:nvPr/>
        </p:nvPicPr>
        <p:blipFill>
          <a:blip r:embed="rId2"/>
          <a:stretch/>
        </p:blipFill>
        <p:spPr>
          <a:xfrm>
            <a:off x="4302360" y="1484640"/>
            <a:ext cx="4509000" cy="2769120"/>
          </a:xfrm>
          <a:prstGeom prst="rect">
            <a:avLst/>
          </a:prstGeom>
          <a:ln>
            <a:noFill/>
          </a:ln>
        </p:spPr>
      </p:pic>
      <p:pic>
        <p:nvPicPr>
          <p:cNvPr id="153" name="Picture 6" descr=""/>
          <p:cNvPicPr/>
          <p:nvPr/>
        </p:nvPicPr>
        <p:blipFill>
          <a:blip r:embed="rId3"/>
          <a:stretch/>
        </p:blipFill>
        <p:spPr>
          <a:xfrm>
            <a:off x="155520" y="4095360"/>
            <a:ext cx="3933360" cy="2737440"/>
          </a:xfrm>
          <a:prstGeom prst="rect">
            <a:avLst/>
          </a:prstGeom>
          <a:ln>
            <a:noFill/>
          </a:ln>
        </p:spPr>
      </p:pic>
      <p:pic>
        <p:nvPicPr>
          <p:cNvPr id="154" name="Picture 8" descr=""/>
          <p:cNvPicPr/>
          <p:nvPr/>
        </p:nvPicPr>
        <p:blipFill>
          <a:blip r:embed="rId4"/>
          <a:stretch/>
        </p:blipFill>
        <p:spPr>
          <a:xfrm>
            <a:off x="4401000" y="3998880"/>
            <a:ext cx="4311360" cy="2911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68" dur="indefinite" restart="never" nodeType="tmRoot">
          <p:childTnLst>
            <p:seq>
              <p:cTn id="169" nodeType="mainSeq">
                <p:childTnLst>
                  <p:par>
                    <p:cTn id="170" fill="freeze">
                      <p:stCondLst>
                        <p:cond delay="indefinite"/>
                      </p:stCondLst>
                      <p:childTnLst>
                        <p:par>
                          <p:cTn id="171" fill="freeze">
                            <p:stCondLst>
                              <p:cond delay="0"/>
                            </p:stCondLst>
                            <p:childTnLst>
                              <p:par>
                                <p:cTn id="17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  <a:ea typeface="DejaVu Sans"/>
              </a:rPr>
              <a:t>Ломоносов Михаил Васильевич</a:t>
            </a:r>
            <a:endParaRPr b="0" lang="ru-RU" sz="4100" spc="-1" strike="noStrike">
              <a:latin typeface="Arial"/>
            </a:endParaRPr>
          </a:p>
        </p:txBody>
      </p:sp>
      <p:pic>
        <p:nvPicPr>
          <p:cNvPr id="156" name="Picture 2" descr=""/>
          <p:cNvPicPr/>
          <p:nvPr/>
        </p:nvPicPr>
        <p:blipFill>
          <a:blip r:embed="rId1"/>
          <a:stretch/>
        </p:blipFill>
        <p:spPr>
          <a:xfrm>
            <a:off x="2988000" y="1963800"/>
            <a:ext cx="3598920" cy="46278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6" dur="indefinite" restart="never" nodeType="tmRoot">
          <p:childTnLst>
            <p:seq>
              <p:cTn id="177" dur="indefinite" nodeType="mainSeq">
                <p:childTnLst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18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  <a:ea typeface="DejaVu Sans"/>
              </a:rPr>
              <a:t>Пржевальский Николай Михайлович </a:t>
            </a:r>
            <a:endParaRPr b="0" lang="ru-RU" sz="4100" spc="-1" strike="noStrike">
              <a:latin typeface="Arial"/>
            </a:endParaRPr>
          </a:p>
        </p:txBody>
      </p:sp>
      <p:pic>
        <p:nvPicPr>
          <p:cNvPr id="158" name="Picture 2" descr=""/>
          <p:cNvPicPr/>
          <p:nvPr/>
        </p:nvPicPr>
        <p:blipFill>
          <a:blip r:embed="rId1"/>
          <a:stretch/>
        </p:blipFill>
        <p:spPr>
          <a:xfrm>
            <a:off x="3132000" y="1624680"/>
            <a:ext cx="3814920" cy="48258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83" dur="indefinite" restart="never" nodeType="tmRoot">
          <p:childTnLst>
            <p:seq>
              <p:cTn id="184" dur="indefinite" nodeType="mainSeq">
                <p:childTnLst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18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  <a:ea typeface="DejaVu Sans"/>
              </a:rPr>
              <a:t>Христофор Колумб</a:t>
            </a:r>
            <a:endParaRPr b="0" lang="ru-RU" sz="4100" spc="-1" strike="noStrike">
              <a:latin typeface="Arial"/>
            </a:endParaRPr>
          </a:p>
        </p:txBody>
      </p:sp>
      <p:pic>
        <p:nvPicPr>
          <p:cNvPr id="160" name="Picture 2" descr=""/>
          <p:cNvPicPr/>
          <p:nvPr/>
        </p:nvPicPr>
        <p:blipFill>
          <a:blip r:embed="rId1"/>
          <a:stretch/>
        </p:blipFill>
        <p:spPr>
          <a:xfrm>
            <a:off x="1691640" y="1845000"/>
            <a:ext cx="5618160" cy="4208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0" dur="indefinite" restart="never" nodeType="tmRoot">
          <p:childTnLst>
            <p:seq>
              <p:cTn id="191" dur="indefinite" nodeType="mainSeq">
                <p:childTnLst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19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  <a:ea typeface="DejaVu Sans"/>
              </a:rPr>
              <a:t>Фернан Магеллан</a:t>
            </a:r>
            <a:endParaRPr b="0" lang="ru-RU" sz="4100" spc="-1" strike="noStrike">
              <a:latin typeface="Arial"/>
            </a:endParaRPr>
          </a:p>
        </p:txBody>
      </p:sp>
      <p:pic>
        <p:nvPicPr>
          <p:cNvPr id="162" name="Picture 2" descr=""/>
          <p:cNvPicPr/>
          <p:nvPr/>
        </p:nvPicPr>
        <p:blipFill>
          <a:blip r:embed="rId1"/>
          <a:stretch/>
        </p:blipFill>
        <p:spPr>
          <a:xfrm>
            <a:off x="971640" y="1848960"/>
            <a:ext cx="6666120" cy="49896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7" dur="indefinite" restart="never" nodeType="tmRoot">
          <p:childTnLst>
            <p:seq>
              <p:cTn id="198" dur="indefinite" nodeType="mainSeq">
                <p:childTnLst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4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  <a:ea typeface="DejaVu Sans"/>
              </a:rPr>
              <a:t>Жак Ив Кусто</a:t>
            </a:r>
            <a:endParaRPr b="0" lang="ru-RU" sz="4100" spc="-1" strike="noStrike">
              <a:latin typeface="Arial"/>
            </a:endParaRPr>
          </a:p>
        </p:txBody>
      </p:sp>
      <p:pic>
        <p:nvPicPr>
          <p:cNvPr id="164" name="Picture 4" descr=""/>
          <p:cNvPicPr/>
          <p:nvPr/>
        </p:nvPicPr>
        <p:blipFill>
          <a:blip r:embed="rId1"/>
          <a:stretch/>
        </p:blipFill>
        <p:spPr>
          <a:xfrm>
            <a:off x="1331640" y="1845000"/>
            <a:ext cx="6094440" cy="3827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05" dur="indefinite" restart="never" nodeType="tmRoot">
          <p:childTnLst>
            <p:seq>
              <p:cTn id="206" dur="indefinite" nodeType="mainSeq">
                <p:childTnLst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  <a:ea typeface="DejaVu Sans"/>
              </a:rPr>
              <a:t>Фёдор Конюхов</a:t>
            </a:r>
            <a:endParaRPr b="0" lang="ru-RU" sz="4100" spc="-1" strike="noStrike">
              <a:latin typeface="Arial"/>
            </a:endParaRPr>
          </a:p>
        </p:txBody>
      </p:sp>
      <p:pic>
        <p:nvPicPr>
          <p:cNvPr id="166" name="Picture 2" descr=""/>
          <p:cNvPicPr/>
          <p:nvPr/>
        </p:nvPicPr>
        <p:blipFill>
          <a:blip r:embed="rId1"/>
          <a:stretch/>
        </p:blipFill>
        <p:spPr>
          <a:xfrm>
            <a:off x="2054880" y="1516680"/>
            <a:ext cx="4027680" cy="5123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3" dur="indefinite" restart="never" nodeType="tmRoot">
          <p:childTnLst>
            <p:seq>
              <p:cTn id="214" dur="indefinite" nodeType="mainSeq">
                <p:childTnLst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9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20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1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395640" y="328500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  <a:ea typeface="DejaVu Sans"/>
              </a:rPr>
              <a:t>Объяснялки</a:t>
            </a:r>
            <a:endParaRPr b="0" lang="ru-RU" sz="4100" spc="-1" strike="noStrike">
              <a:latin typeface="Arial"/>
            </a:endParaRPr>
          </a:p>
        </p:txBody>
      </p:sp>
    </p:spTree>
  </p:cSld>
  <p:timing>
    <p:tnLst>
      <p:par>
        <p:cTn id="222" dur="indefinite" restart="never" nodeType="tmRoot">
          <p:childTnLst>
            <p:seq>
              <p:cTn id="223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395640" y="332640"/>
            <a:ext cx="8351640" cy="604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1143000" indent="-1141560">
              <a:lnSpc>
                <a:spcPct val="100000"/>
              </a:lnSpc>
              <a:spcBef>
                <a:spcPts val="1440"/>
              </a:spcBef>
              <a:buClr>
                <a:srgbClr val="f9f9f9"/>
              </a:buClr>
              <a:buSzPct val="65000"/>
              <a:buFont typeface="Lucida Sans"/>
              <a:buAutoNum type="arabicPeriod"/>
            </a:pPr>
            <a:r>
              <a:rPr b="0" lang="ru-RU" sz="7200" spc="-1" strike="noStrike">
                <a:solidFill>
                  <a:srgbClr val="ffffff"/>
                </a:solidFill>
                <a:latin typeface="Book Antiqua"/>
                <a:ea typeface="DejaVu Sans"/>
              </a:rPr>
              <a:t>Озеро</a:t>
            </a:r>
            <a:endParaRPr b="0" lang="ru-RU" sz="7200" spc="-1" strike="noStrike">
              <a:latin typeface="Arial"/>
            </a:endParaRPr>
          </a:p>
          <a:p>
            <a:pPr marL="1143000" indent="-1141560">
              <a:lnSpc>
                <a:spcPct val="100000"/>
              </a:lnSpc>
              <a:spcBef>
                <a:spcPts val="1440"/>
              </a:spcBef>
              <a:buClr>
                <a:srgbClr val="f9f9f9"/>
              </a:buClr>
              <a:buSzPct val="65000"/>
              <a:buFont typeface="Lucida Sans"/>
              <a:buAutoNum type="arabicPeriod"/>
            </a:pPr>
            <a:r>
              <a:rPr b="0" lang="ru-RU" sz="7200" spc="-1" strike="noStrike">
                <a:solidFill>
                  <a:srgbClr val="ffffff"/>
                </a:solidFill>
                <a:latin typeface="Book Antiqua"/>
                <a:ea typeface="DejaVu Sans"/>
              </a:rPr>
              <a:t>Город</a:t>
            </a:r>
            <a:endParaRPr b="0" lang="ru-RU" sz="7200" spc="-1" strike="noStrike">
              <a:latin typeface="Arial"/>
            </a:endParaRPr>
          </a:p>
          <a:p>
            <a:pPr marL="1143000" indent="-1141560">
              <a:lnSpc>
                <a:spcPct val="100000"/>
              </a:lnSpc>
              <a:spcBef>
                <a:spcPts val="1440"/>
              </a:spcBef>
              <a:buClr>
                <a:srgbClr val="f9f9f9"/>
              </a:buClr>
              <a:buSzPct val="65000"/>
              <a:buFont typeface="Lucida Sans"/>
              <a:buAutoNum type="arabicPeriod"/>
            </a:pPr>
            <a:r>
              <a:rPr b="0" lang="ru-RU" sz="7200" spc="-1" strike="noStrike">
                <a:solidFill>
                  <a:srgbClr val="ffffff"/>
                </a:solidFill>
                <a:latin typeface="Book Antiqua"/>
                <a:ea typeface="DejaVu Sans"/>
              </a:rPr>
              <a:t>Материк</a:t>
            </a:r>
            <a:endParaRPr b="0" lang="ru-RU" sz="7200" spc="-1" strike="noStrike">
              <a:latin typeface="Arial"/>
            </a:endParaRPr>
          </a:p>
          <a:p>
            <a:pPr marL="1143000" indent="-1141560">
              <a:lnSpc>
                <a:spcPct val="100000"/>
              </a:lnSpc>
              <a:spcBef>
                <a:spcPts val="1440"/>
              </a:spcBef>
              <a:buClr>
                <a:srgbClr val="f9f9f9"/>
              </a:buClr>
              <a:buSzPct val="65000"/>
              <a:buFont typeface="Lucida Sans"/>
              <a:buAutoNum type="arabicPeriod"/>
            </a:pPr>
            <a:r>
              <a:rPr b="0" lang="ru-RU" sz="7200" spc="-1" strike="noStrike">
                <a:solidFill>
                  <a:srgbClr val="ffffff"/>
                </a:solidFill>
                <a:latin typeface="Book Antiqua"/>
                <a:ea typeface="DejaVu Sans"/>
              </a:rPr>
              <a:t>Тайга</a:t>
            </a:r>
            <a:endParaRPr b="0" lang="ru-RU" sz="7200" spc="-1" strike="noStrike">
              <a:latin typeface="Arial"/>
            </a:endParaRPr>
          </a:p>
          <a:p>
            <a:pPr marL="1143000" indent="-1141560">
              <a:lnSpc>
                <a:spcPct val="100000"/>
              </a:lnSpc>
              <a:spcBef>
                <a:spcPts val="1440"/>
              </a:spcBef>
              <a:buClr>
                <a:srgbClr val="f9f9f9"/>
              </a:buClr>
              <a:buSzPct val="65000"/>
              <a:buFont typeface="Lucida Sans"/>
              <a:buAutoNum type="arabicPeriod"/>
            </a:pPr>
            <a:r>
              <a:rPr b="0" lang="ru-RU" sz="7200" spc="-1" strike="noStrike">
                <a:solidFill>
                  <a:srgbClr val="ffffff"/>
                </a:solidFill>
                <a:latin typeface="Book Antiqua"/>
                <a:ea typeface="DejaVu Sans"/>
              </a:rPr>
              <a:t>Чугун</a:t>
            </a:r>
            <a:endParaRPr b="0" lang="ru-RU" sz="7200" spc="-1" strike="noStrike">
              <a:latin typeface="Arial"/>
            </a:endParaRPr>
          </a:p>
          <a:p>
            <a:pPr marL="1143000" indent="-1141560">
              <a:lnSpc>
                <a:spcPct val="100000"/>
              </a:lnSpc>
              <a:spcBef>
                <a:spcPts val="1440"/>
              </a:spcBef>
              <a:buClr>
                <a:srgbClr val="f9f9f9"/>
              </a:buClr>
              <a:buSzPct val="65000"/>
              <a:buFont typeface="Lucida Sans"/>
              <a:buAutoNum type="arabicPeriod"/>
            </a:pPr>
            <a:r>
              <a:rPr b="0" lang="ru-RU" sz="7200" spc="-1" strike="noStrike">
                <a:solidFill>
                  <a:srgbClr val="ffffff"/>
                </a:solidFill>
                <a:latin typeface="Book Antiqua"/>
                <a:ea typeface="DejaVu Sans"/>
              </a:rPr>
              <a:t>Абориген</a:t>
            </a:r>
            <a:endParaRPr b="0" lang="ru-RU" sz="7200" spc="-1" strike="noStrike">
              <a:latin typeface="Arial"/>
            </a:endParaRPr>
          </a:p>
        </p:txBody>
      </p:sp>
    </p:spTree>
  </p:cSld>
  <p:timing>
    <p:tnLst>
      <p:par>
        <p:cTn id="224" dur="indefinite" restart="never" nodeType="tmRoot">
          <p:childTnLst>
            <p:seq>
              <p:cTn id="225" dur="indefinite" nodeType="mainSeq">
                <p:childTnLst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0" dur="500" fill="hold"/>
                                        <p:tgtEl>
                                          <p:spTgt spid="168">
                                            <p:txEl>
                                              <p:p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1" dur="500" fill="hold"/>
                                        <p:tgtEl>
                                          <p:spTgt spid="168">
                                            <p:txEl>
                                              <p:p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6" dur="500" fill="hold"/>
                                        <p:tgtEl>
                                          <p:spTgt spid="16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7" dur="500" fill="hold"/>
                                        <p:tgtEl>
                                          <p:spTgt spid="16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2" dur="500" fill="hold"/>
                                        <p:tgtEl>
                                          <p:spTgt spid="16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3" dur="500" fill="hold"/>
                                        <p:tgtEl>
                                          <p:spTgt spid="16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8" dur="500" fill="hold"/>
                                        <p:tgtEl>
                                          <p:spTgt spid="16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9" dur="500" fill="hold"/>
                                        <p:tgtEl>
                                          <p:spTgt spid="16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4" dur="500" fill="hold"/>
                                        <p:tgtEl>
                                          <p:spTgt spid="16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5" dur="500" fill="hold"/>
                                        <p:tgtEl>
                                          <p:spTgt spid="16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457200" y="332640"/>
            <a:ext cx="8228160" cy="597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548640" indent="-410040">
              <a:lnSpc>
                <a:spcPct val="100000"/>
              </a:lnSpc>
              <a:spcBef>
                <a:spcPts val="108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5400" spc="-1" strike="noStrike">
                <a:solidFill>
                  <a:srgbClr val="ffffff"/>
                </a:solidFill>
                <a:latin typeface="Book Antiqua"/>
                <a:ea typeface="DejaVu Sans"/>
              </a:rPr>
              <a:t>1. Болото</a:t>
            </a:r>
            <a:endParaRPr b="0" lang="ru-RU" sz="5400" spc="-1" strike="noStrike">
              <a:latin typeface="Arial"/>
            </a:endParaRPr>
          </a:p>
          <a:p>
            <a:pPr marL="548640" indent="-410040">
              <a:lnSpc>
                <a:spcPct val="100000"/>
              </a:lnSpc>
              <a:spcBef>
                <a:spcPts val="108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5400" spc="-1" strike="noStrike">
                <a:solidFill>
                  <a:srgbClr val="ffffff"/>
                </a:solidFill>
                <a:latin typeface="Book Antiqua"/>
                <a:ea typeface="DejaVu Sans"/>
              </a:rPr>
              <a:t>2. Село.</a:t>
            </a:r>
            <a:endParaRPr b="0" lang="ru-RU" sz="5400" spc="-1" strike="noStrike">
              <a:latin typeface="Arial"/>
            </a:endParaRPr>
          </a:p>
          <a:p>
            <a:pPr marL="548640" indent="-410040">
              <a:lnSpc>
                <a:spcPct val="100000"/>
              </a:lnSpc>
              <a:spcBef>
                <a:spcPts val="108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5400" spc="-1" strike="noStrike">
                <a:solidFill>
                  <a:srgbClr val="ffffff"/>
                </a:solidFill>
                <a:latin typeface="Book Antiqua"/>
                <a:ea typeface="DejaVu Sans"/>
              </a:rPr>
              <a:t>3. Часть света</a:t>
            </a:r>
            <a:endParaRPr b="0" lang="ru-RU" sz="5400" spc="-1" strike="noStrike">
              <a:latin typeface="Arial"/>
            </a:endParaRPr>
          </a:p>
          <a:p>
            <a:pPr marL="548640" indent="-410040">
              <a:lnSpc>
                <a:spcPct val="100000"/>
              </a:lnSpc>
              <a:spcBef>
                <a:spcPts val="108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5400" spc="-1" strike="noStrike">
                <a:solidFill>
                  <a:srgbClr val="ffffff"/>
                </a:solidFill>
                <a:latin typeface="Book Antiqua"/>
                <a:ea typeface="DejaVu Sans"/>
              </a:rPr>
              <a:t>4. Боксит</a:t>
            </a:r>
            <a:endParaRPr b="0" lang="ru-RU" sz="5400" spc="-1" strike="noStrike">
              <a:latin typeface="Arial"/>
            </a:endParaRPr>
          </a:p>
          <a:p>
            <a:pPr marL="548640" indent="-410040">
              <a:lnSpc>
                <a:spcPct val="100000"/>
              </a:lnSpc>
              <a:spcBef>
                <a:spcPts val="108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5400" spc="-1" strike="noStrike">
                <a:solidFill>
                  <a:srgbClr val="ffffff"/>
                </a:solidFill>
                <a:latin typeface="Book Antiqua"/>
                <a:ea typeface="DejaVu Sans"/>
              </a:rPr>
              <a:t>5. Степь</a:t>
            </a:r>
            <a:endParaRPr b="0" lang="ru-RU" sz="5400" spc="-1" strike="noStrike">
              <a:latin typeface="Arial"/>
            </a:endParaRPr>
          </a:p>
          <a:p>
            <a:pPr marL="548640" indent="-410040">
              <a:lnSpc>
                <a:spcPct val="100000"/>
              </a:lnSpc>
              <a:spcBef>
                <a:spcPts val="108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5400" spc="-1" strike="noStrike">
                <a:solidFill>
                  <a:srgbClr val="ffffff"/>
                </a:solidFill>
                <a:latin typeface="Book Antiqua"/>
                <a:ea typeface="DejaVu Sans"/>
              </a:rPr>
              <a:t>6. Мулат</a:t>
            </a:r>
            <a:endParaRPr b="0" lang="ru-RU" sz="5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ru-RU" sz="5400" spc="-1" strike="noStrike">
              <a:latin typeface="Arial"/>
            </a:endParaRPr>
          </a:p>
        </p:txBody>
      </p:sp>
    </p:spTree>
  </p:cSld>
  <p:timing>
    <p:tnLst>
      <p:par>
        <p:cTn id="256" dur="indefinite" restart="never" nodeType="tmRoot">
          <p:childTnLst>
            <p:seq>
              <p:cTn id="257" dur="indefinite" nodeType="mainSeq">
                <p:childTnLst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2" dur="500" fill="hold"/>
                                        <p:tgtEl>
                                          <p:spTgt spid="169">
                                            <p:txEl>
                                              <p:p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3" dur="500" fill="hold"/>
                                        <p:tgtEl>
                                          <p:spTgt spid="169">
                                            <p:txEl>
                                              <p:p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8" dur="500" fill="hold"/>
                                        <p:tgtEl>
                                          <p:spTgt spid="169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9" dur="500" fill="hold"/>
                                        <p:tgtEl>
                                          <p:spTgt spid="169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4" dur="500" fill="hold"/>
                                        <p:tgtEl>
                                          <p:spTgt spid="169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5" dur="500" fill="hold"/>
                                        <p:tgtEl>
                                          <p:spTgt spid="169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0" dur="500" fill="hold"/>
                                        <p:tgtEl>
                                          <p:spTgt spid="169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1" dur="500" fill="hold"/>
                                        <p:tgtEl>
                                          <p:spTgt spid="169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6" dur="500" fill="hold"/>
                                        <p:tgtEl>
                                          <p:spTgt spid="169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7" dur="500" fill="hold"/>
                                        <p:tgtEl>
                                          <p:spTgt spid="169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  <a:ea typeface="DejaVu Sans"/>
              </a:rPr>
              <a:t>Кто-кто в городе живёт?</a:t>
            </a:r>
            <a:endParaRPr b="0" lang="ru-RU" sz="4100" spc="-1" strike="noStrike">
              <a:latin typeface="Arial"/>
            </a:endParaRPr>
          </a:p>
        </p:txBody>
      </p:sp>
      <p:sp>
        <p:nvSpPr>
          <p:cNvPr id="117" name="CustomShape 2"/>
          <p:cNvSpPr/>
          <p:nvPr/>
        </p:nvSpPr>
        <p:spPr>
          <a:xfrm>
            <a:off x="457200" y="1600200"/>
            <a:ext cx="8228160" cy="4707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651600" indent="-51300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Lucida Sans"/>
              <a:buAutoNum type="arabicPeriod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Палешане - ...</a:t>
            </a:r>
            <a:endParaRPr b="0" lang="ru-RU" sz="2800" spc="-1" strike="noStrike">
              <a:latin typeface="Arial"/>
            </a:endParaRPr>
          </a:p>
          <a:p>
            <a:pPr marL="548640" indent="-4100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i="1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(В посёлке Палех, Ивановская область РФ.)</a:t>
            </a:r>
            <a:endParaRPr b="0" lang="ru-RU" sz="2800" spc="-1" strike="noStrike">
              <a:latin typeface="Arial"/>
            </a:endParaRPr>
          </a:p>
          <a:p>
            <a:pPr marL="137160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2. Донетчане - ...</a:t>
            </a:r>
            <a:endParaRPr b="0" lang="ru-RU" sz="2800" spc="-1" strike="noStrike">
              <a:latin typeface="Arial"/>
            </a:endParaRPr>
          </a:p>
          <a:p>
            <a:pPr marL="548640" indent="-4100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i="1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(В Донецке, Украина.)</a:t>
            </a:r>
            <a:endParaRPr b="0" lang="ru-RU" sz="2800" spc="-1" strike="noStrike">
              <a:latin typeface="Arial"/>
            </a:endParaRPr>
          </a:p>
          <a:p>
            <a:pPr marL="137160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3. Монегаски - ...</a:t>
            </a:r>
            <a:endParaRPr b="0" lang="ru-RU" sz="2800" spc="-1" strike="noStrike">
              <a:latin typeface="Arial"/>
            </a:endParaRPr>
          </a:p>
          <a:p>
            <a:pPr marL="548640" indent="-4100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i="1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(В Монако, Европа.)</a:t>
            </a:r>
            <a:endParaRPr b="0" lang="ru-RU" sz="2800" spc="-1" strike="noStrike">
              <a:latin typeface="Arial"/>
            </a:endParaRPr>
          </a:p>
          <a:p>
            <a:pPr marL="137160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3. Челнинцы - ...</a:t>
            </a:r>
            <a:endParaRPr b="0" lang="ru-RU" sz="2800" spc="-1" strike="noStrike">
              <a:latin typeface="Arial"/>
            </a:endParaRPr>
          </a:p>
          <a:p>
            <a:pPr marL="548640" indent="-4100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i="1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(В Набережных Челнах, Татария, РФ.)</a:t>
            </a:r>
            <a:endParaRPr b="0" lang="ru-RU" sz="2800" spc="-1" strike="noStrike">
              <a:latin typeface="Arial"/>
            </a:endParaRPr>
          </a:p>
          <a:p>
            <a:pPr marL="137160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4. Варненцы - ...</a:t>
            </a:r>
            <a:endParaRPr b="0" lang="ru-RU" sz="2800" spc="-1" strike="noStrike">
              <a:latin typeface="Arial"/>
            </a:endParaRPr>
          </a:p>
          <a:p>
            <a:pPr marL="548640" indent="-4100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i="1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(В Варне, Болгария.)</a:t>
            </a:r>
            <a:endParaRPr b="0" lang="ru-RU" sz="2800" spc="-1" strike="noStrike">
              <a:latin typeface="Arial"/>
            </a:endParaRPr>
          </a:p>
          <a:p>
            <a:pPr marL="137160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5. Арлезианцы - ...</a:t>
            </a:r>
            <a:endParaRPr b="0" lang="ru-RU" sz="2800" spc="-1" strike="noStrike">
              <a:latin typeface="Arial"/>
            </a:endParaRPr>
          </a:p>
          <a:p>
            <a:pPr marL="548640" indent="-4100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i="1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(В Арле, Франция.)</a:t>
            </a:r>
            <a:endParaRPr b="0" lang="ru-RU" sz="28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>
                <p:childTnLst>
                  <p:par>
                    <p:cTn id="5" fill="hold">
                      <p:stCondLst>
                        <p:cond delay="indefinite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500" fill="hold"/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500" fill="hold"/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500" fill="hold"/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" dur="500" fill="hold"/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" dur="500" fill="hold"/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" dur="500" fill="hold"/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500" fill="hold"/>
                                        <p:tgtEl>
                                          <p:spTgt spid="117">
                                            <p:txEl>
                                              <p:pRg st="269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  <a:ea typeface="DejaVu Sans"/>
              </a:rPr>
              <a:t>Кто-кто в городе живёт?</a:t>
            </a:r>
            <a:endParaRPr b="0" lang="ru-RU" sz="4100" spc="-1" strike="noStrike">
              <a:latin typeface="Arial"/>
            </a:endParaRPr>
          </a:p>
        </p:txBody>
      </p:sp>
      <p:sp>
        <p:nvSpPr>
          <p:cNvPr id="119" name="CustomShape 2"/>
          <p:cNvSpPr/>
          <p:nvPr/>
        </p:nvSpPr>
        <p:spPr>
          <a:xfrm>
            <a:off x="457200" y="1600200"/>
            <a:ext cx="8228160" cy="4707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137160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1. Бергамаски - ...</a:t>
            </a:r>
            <a:endParaRPr b="0" lang="ru-RU" sz="2800" spc="-1" strike="noStrike">
              <a:latin typeface="Arial"/>
            </a:endParaRPr>
          </a:p>
          <a:p>
            <a:pPr marL="548640" indent="-4100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i="1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(В Бергамо, Италия.)</a:t>
            </a:r>
            <a:endParaRPr b="0" lang="ru-RU" sz="2800" spc="-1" strike="noStrike">
              <a:latin typeface="Arial"/>
            </a:endParaRPr>
          </a:p>
          <a:p>
            <a:pPr marL="137160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2. Осличи - ...</a:t>
            </a:r>
            <a:endParaRPr b="0" lang="ru-RU" sz="2800" spc="-1" strike="noStrike">
              <a:latin typeface="Arial"/>
            </a:endParaRPr>
          </a:p>
          <a:p>
            <a:pPr marL="548640" indent="-4100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i="1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(В Осло, Норвегия.)</a:t>
            </a:r>
            <a:endParaRPr b="0" lang="ru-RU" sz="2800" spc="-1" strike="noStrike">
              <a:latin typeface="Arial"/>
            </a:endParaRPr>
          </a:p>
          <a:p>
            <a:pPr marL="137160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3. Омичи - ...</a:t>
            </a:r>
            <a:endParaRPr b="0" lang="ru-RU" sz="2800" spc="-1" strike="noStrike">
              <a:latin typeface="Arial"/>
            </a:endParaRPr>
          </a:p>
          <a:p>
            <a:pPr marL="548640" indent="-4100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i="1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(В Омске, РФ.)</a:t>
            </a:r>
            <a:endParaRPr b="0" lang="ru-RU" sz="2800" spc="-1" strike="noStrike">
              <a:latin typeface="Arial"/>
            </a:endParaRPr>
          </a:p>
          <a:p>
            <a:pPr marL="137160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4. Куряне - ...</a:t>
            </a:r>
            <a:endParaRPr b="0" lang="ru-RU" sz="2800" spc="-1" strike="noStrike">
              <a:latin typeface="Arial"/>
            </a:endParaRPr>
          </a:p>
          <a:p>
            <a:pPr marL="548640" indent="-4100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i="1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(В Курске, РФ.)</a:t>
            </a:r>
            <a:endParaRPr b="0" lang="ru-RU" sz="2800" spc="-1" strike="noStrike">
              <a:latin typeface="Arial"/>
            </a:endParaRPr>
          </a:p>
          <a:p>
            <a:pPr marL="137160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5. Томичи - ...</a:t>
            </a:r>
            <a:endParaRPr b="0" lang="ru-RU" sz="2800" spc="-1" strike="noStrike">
              <a:latin typeface="Arial"/>
            </a:endParaRPr>
          </a:p>
          <a:p>
            <a:pPr marL="548640" indent="-41004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i="1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(В Томске, РФ.)</a:t>
            </a:r>
            <a:endParaRPr b="0" lang="ru-RU" sz="2800" spc="-1" strike="noStrike">
              <a:latin typeface="Arial"/>
            </a:endParaRPr>
          </a:p>
          <a:p>
            <a:pPr marL="137160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6. Смоляне – </a:t>
            </a:r>
            <a:endParaRPr b="0" lang="ru-RU" sz="2800" spc="-1" strike="noStrike">
              <a:latin typeface="Arial"/>
            </a:endParaRPr>
          </a:p>
          <a:p>
            <a:pPr marL="137160">
              <a:lnSpc>
                <a:spcPct val="100000"/>
              </a:lnSpc>
              <a:spcBef>
                <a:spcPts val="561"/>
              </a:spcBef>
            </a:pPr>
            <a:r>
              <a:rPr b="0" i="1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 </a:t>
            </a:r>
            <a:r>
              <a:rPr b="0" i="1" lang="ru-RU" sz="2800" spc="-1" strike="noStrike">
                <a:solidFill>
                  <a:srgbClr val="ffffff"/>
                </a:solidFill>
                <a:latin typeface="Book Antiqua"/>
                <a:ea typeface="DejaVu Sans"/>
              </a:rPr>
              <a:t>(В Смоленске, РФ)</a:t>
            </a:r>
            <a:endParaRPr b="0" lang="ru-RU" sz="2800" spc="-1" strike="noStrike">
              <a:latin typeface="Arial"/>
            </a:endParaRPr>
          </a:p>
          <a:p>
            <a:pPr marL="137160">
              <a:lnSpc>
                <a:spcPct val="100000"/>
              </a:lnSpc>
              <a:spcBef>
                <a:spcPts val="561"/>
              </a:spcBef>
            </a:pPr>
            <a:endParaRPr b="0" lang="ru-RU" sz="2800" spc="-1" strike="noStrike">
              <a:latin typeface="Arial"/>
            </a:endParaRPr>
          </a:p>
        </p:txBody>
      </p:sp>
    </p:spTree>
  </p:cSld>
  <p:timing>
    <p:tnLst>
      <p:par>
        <p:cTn id="41" dur="indefinite" restart="never" nodeType="tmRoot">
          <p:childTnLst>
            <p:seq>
              <p:cTn id="42" dur="indefinite" nodeType="mainSeq">
                <p:childTnLst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" dur="500" fill="hold"/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3" dur="500" fill="hold"/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4" dur="500" fill="hold"/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9" dur="500" fill="hold"/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0" dur="500" fill="hold"/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5" dur="500" fill="hold"/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6" dur="500" fill="hold"/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1" dur="500" fill="hold"/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2" dur="500" fill="hold"/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7" dur="500" fill="hold"/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8" dur="500" fill="hold"/>
                                        <p:tgtEl>
                                          <p:spTgt spid="119">
                                            <p:txEl>
                                              <p:pRg st="205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  <a:ea typeface="DejaVu Sans"/>
              </a:rPr>
              <a:t>Великобритания</a:t>
            </a:r>
            <a:endParaRPr b="0" lang="ru-RU" sz="4100" spc="-1" strike="noStrike">
              <a:latin typeface="Arial"/>
            </a:endParaRPr>
          </a:p>
        </p:txBody>
      </p:sp>
      <p:pic>
        <p:nvPicPr>
          <p:cNvPr id="121" name="Picture 2" descr=""/>
          <p:cNvPicPr/>
          <p:nvPr/>
        </p:nvPicPr>
        <p:blipFill>
          <a:blip r:embed="rId1"/>
          <a:stretch/>
        </p:blipFill>
        <p:spPr>
          <a:xfrm>
            <a:off x="179640" y="1442880"/>
            <a:ext cx="4282560" cy="2626200"/>
          </a:xfrm>
          <a:prstGeom prst="rect">
            <a:avLst/>
          </a:prstGeom>
          <a:ln>
            <a:noFill/>
          </a:ln>
        </p:spPr>
      </p:pic>
      <p:pic>
        <p:nvPicPr>
          <p:cNvPr id="122" name="Picture 4" descr=""/>
          <p:cNvPicPr/>
          <p:nvPr/>
        </p:nvPicPr>
        <p:blipFill>
          <a:blip r:embed="rId2"/>
          <a:stretch/>
        </p:blipFill>
        <p:spPr>
          <a:xfrm>
            <a:off x="4817880" y="1425960"/>
            <a:ext cx="3857400" cy="2643120"/>
          </a:xfrm>
          <a:prstGeom prst="rect">
            <a:avLst/>
          </a:prstGeom>
          <a:ln>
            <a:noFill/>
          </a:ln>
        </p:spPr>
      </p:pic>
      <p:pic>
        <p:nvPicPr>
          <p:cNvPr id="123" name="Picture 6" descr=""/>
          <p:cNvPicPr/>
          <p:nvPr/>
        </p:nvPicPr>
        <p:blipFill>
          <a:blip r:embed="rId3"/>
          <a:stretch/>
        </p:blipFill>
        <p:spPr>
          <a:xfrm>
            <a:off x="323640" y="4053960"/>
            <a:ext cx="4138560" cy="2623680"/>
          </a:xfrm>
          <a:prstGeom prst="rect">
            <a:avLst/>
          </a:prstGeom>
          <a:ln>
            <a:noFill/>
          </a:ln>
        </p:spPr>
      </p:pic>
      <p:pic>
        <p:nvPicPr>
          <p:cNvPr id="124" name="Picture 8" descr=""/>
          <p:cNvPicPr/>
          <p:nvPr/>
        </p:nvPicPr>
        <p:blipFill>
          <a:blip r:embed="rId4"/>
          <a:stretch/>
        </p:blipFill>
        <p:spPr>
          <a:xfrm>
            <a:off x="4493520" y="4125240"/>
            <a:ext cx="4505760" cy="2552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9" dur="indefinite" restart="never" nodeType="tmRoot">
          <p:childTnLst>
            <p:seq>
              <p:cTn id="80" nodeType="mainSeq">
                <p:childTnLst>
                  <p:par>
                    <p:cTn id="81" fill="freeze">
                      <p:stCondLst>
                        <p:cond delay="indefinite"/>
                      </p:stCondLst>
                      <p:childTnLst>
                        <p:par>
                          <p:cTn id="82" fill="freeze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  <a:ea typeface="DejaVu Sans"/>
              </a:rPr>
              <a:t>Австралийский Союз</a:t>
            </a:r>
            <a:endParaRPr b="0" lang="ru-RU" sz="4100" spc="-1" strike="noStrike">
              <a:latin typeface="Arial"/>
            </a:endParaRPr>
          </a:p>
        </p:txBody>
      </p:sp>
      <p:pic>
        <p:nvPicPr>
          <p:cNvPr id="126" name="Picture 2" descr=""/>
          <p:cNvPicPr/>
          <p:nvPr/>
        </p:nvPicPr>
        <p:blipFill>
          <a:blip r:embed="rId1"/>
          <a:stretch/>
        </p:blipFill>
        <p:spPr>
          <a:xfrm>
            <a:off x="155520" y="1484640"/>
            <a:ext cx="4055040" cy="2724120"/>
          </a:xfrm>
          <a:prstGeom prst="rect">
            <a:avLst/>
          </a:prstGeom>
          <a:ln>
            <a:noFill/>
          </a:ln>
        </p:spPr>
      </p:pic>
      <p:pic>
        <p:nvPicPr>
          <p:cNvPr id="127" name="Picture 4" descr=""/>
          <p:cNvPicPr/>
          <p:nvPr/>
        </p:nvPicPr>
        <p:blipFill>
          <a:blip r:embed="rId2"/>
          <a:stretch/>
        </p:blipFill>
        <p:spPr>
          <a:xfrm>
            <a:off x="4788000" y="1484640"/>
            <a:ext cx="3970440" cy="2806920"/>
          </a:xfrm>
          <a:prstGeom prst="rect">
            <a:avLst/>
          </a:prstGeom>
          <a:ln>
            <a:noFill/>
          </a:ln>
        </p:spPr>
      </p:pic>
      <p:pic>
        <p:nvPicPr>
          <p:cNvPr id="128" name="Picture 6" descr=""/>
          <p:cNvPicPr/>
          <p:nvPr/>
        </p:nvPicPr>
        <p:blipFill>
          <a:blip r:embed="rId3"/>
          <a:stretch/>
        </p:blipFill>
        <p:spPr>
          <a:xfrm>
            <a:off x="155520" y="4293000"/>
            <a:ext cx="4055040" cy="2275920"/>
          </a:xfrm>
          <a:prstGeom prst="rect">
            <a:avLst/>
          </a:prstGeom>
          <a:ln>
            <a:noFill/>
          </a:ln>
        </p:spPr>
      </p:pic>
      <p:pic>
        <p:nvPicPr>
          <p:cNvPr id="129" name="Picture 8" descr=""/>
          <p:cNvPicPr/>
          <p:nvPr/>
        </p:nvPicPr>
        <p:blipFill>
          <a:blip r:embed="rId4"/>
          <a:stretch/>
        </p:blipFill>
        <p:spPr>
          <a:xfrm>
            <a:off x="4788000" y="4390200"/>
            <a:ext cx="3970440" cy="2081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87" dur="indefinite" restart="never" nodeType="tmRoot">
          <p:childTnLst>
            <p:seq>
              <p:cTn id="88" nodeType="mainSeq">
                <p:childTnLst>
                  <p:par>
                    <p:cTn id="89" fill="freeze">
                      <p:stCondLst>
                        <p:cond delay="indefinite"/>
                      </p:stCondLst>
                      <p:childTnLst>
                        <p:par>
                          <p:cTn id="90" fill="freeze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  <a:ea typeface="DejaVu Sans"/>
              </a:rPr>
              <a:t>Бразилия</a:t>
            </a:r>
            <a:endParaRPr b="0" lang="ru-RU" sz="4100" spc="-1" strike="noStrike">
              <a:latin typeface="Arial"/>
            </a:endParaRPr>
          </a:p>
        </p:txBody>
      </p:sp>
      <p:pic>
        <p:nvPicPr>
          <p:cNvPr id="131" name="Picture 2" descr=""/>
          <p:cNvPicPr/>
          <p:nvPr/>
        </p:nvPicPr>
        <p:blipFill>
          <a:blip r:embed="rId1"/>
          <a:stretch/>
        </p:blipFill>
        <p:spPr>
          <a:xfrm>
            <a:off x="323640" y="1425240"/>
            <a:ext cx="4102920" cy="2633040"/>
          </a:xfrm>
          <a:prstGeom prst="rect">
            <a:avLst/>
          </a:prstGeom>
          <a:ln>
            <a:noFill/>
          </a:ln>
        </p:spPr>
      </p:pic>
      <p:pic>
        <p:nvPicPr>
          <p:cNvPr id="132" name="Picture 4" descr=""/>
          <p:cNvPicPr/>
          <p:nvPr/>
        </p:nvPicPr>
        <p:blipFill>
          <a:blip r:embed="rId2"/>
          <a:stretch/>
        </p:blipFill>
        <p:spPr>
          <a:xfrm>
            <a:off x="4433040" y="1650600"/>
            <a:ext cx="4466160" cy="2182320"/>
          </a:xfrm>
          <a:prstGeom prst="rect">
            <a:avLst/>
          </a:prstGeom>
          <a:ln>
            <a:noFill/>
          </a:ln>
        </p:spPr>
      </p:pic>
      <p:pic>
        <p:nvPicPr>
          <p:cNvPr id="133" name="Picture 8" descr=""/>
          <p:cNvPicPr/>
          <p:nvPr/>
        </p:nvPicPr>
        <p:blipFill>
          <a:blip r:embed="rId3"/>
          <a:stretch/>
        </p:blipFill>
        <p:spPr>
          <a:xfrm>
            <a:off x="323640" y="4070520"/>
            <a:ext cx="4276080" cy="2102400"/>
          </a:xfrm>
          <a:prstGeom prst="rect">
            <a:avLst/>
          </a:prstGeom>
          <a:ln>
            <a:noFill/>
          </a:ln>
        </p:spPr>
      </p:pic>
      <p:pic>
        <p:nvPicPr>
          <p:cNvPr id="134" name="Picture 10" descr=""/>
          <p:cNvPicPr/>
          <p:nvPr/>
        </p:nvPicPr>
        <p:blipFill>
          <a:blip r:embed="rId4"/>
          <a:stretch/>
        </p:blipFill>
        <p:spPr>
          <a:xfrm>
            <a:off x="4932000" y="4070520"/>
            <a:ext cx="3967560" cy="2141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5" dur="indefinite" restart="never" nodeType="tmRoot">
          <p:childTnLst>
            <p:seq>
              <p:cTn id="96" nodeType="mainSeq">
                <p:childTnLst>
                  <p:par>
                    <p:cTn id="97" fill="freeze">
                      <p:stCondLst>
                        <p:cond delay="indefinite"/>
                      </p:stCondLst>
                      <p:childTnLst>
                        <p:par>
                          <p:cTn id="98" fill="freeze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  <a:ea typeface="DejaVu Sans"/>
              </a:rPr>
              <a:t>ЮАР</a:t>
            </a:r>
            <a:endParaRPr b="0" lang="ru-RU" sz="4100" spc="-1" strike="noStrike">
              <a:latin typeface="Arial"/>
            </a:endParaRPr>
          </a:p>
        </p:txBody>
      </p:sp>
      <p:pic>
        <p:nvPicPr>
          <p:cNvPr id="136" name="Picture 2" descr=""/>
          <p:cNvPicPr/>
          <p:nvPr/>
        </p:nvPicPr>
        <p:blipFill>
          <a:blip r:embed="rId1"/>
          <a:stretch/>
        </p:blipFill>
        <p:spPr>
          <a:xfrm>
            <a:off x="287640" y="1171800"/>
            <a:ext cx="3778920" cy="3022920"/>
          </a:xfrm>
          <a:prstGeom prst="rect">
            <a:avLst/>
          </a:prstGeom>
          <a:ln>
            <a:noFill/>
          </a:ln>
        </p:spPr>
      </p:pic>
      <p:pic>
        <p:nvPicPr>
          <p:cNvPr id="137" name="Picture 4" descr=""/>
          <p:cNvPicPr/>
          <p:nvPr/>
        </p:nvPicPr>
        <p:blipFill>
          <a:blip r:embed="rId2"/>
          <a:stretch/>
        </p:blipFill>
        <p:spPr>
          <a:xfrm>
            <a:off x="4068000" y="692640"/>
            <a:ext cx="4822920" cy="3616920"/>
          </a:xfrm>
          <a:prstGeom prst="rect">
            <a:avLst/>
          </a:prstGeom>
          <a:ln>
            <a:noFill/>
          </a:ln>
        </p:spPr>
      </p:pic>
      <p:pic>
        <p:nvPicPr>
          <p:cNvPr id="138" name="Picture 6" descr=""/>
          <p:cNvPicPr/>
          <p:nvPr/>
        </p:nvPicPr>
        <p:blipFill>
          <a:blip r:embed="rId3"/>
          <a:stretch/>
        </p:blipFill>
        <p:spPr>
          <a:xfrm>
            <a:off x="4508280" y="3789000"/>
            <a:ext cx="4410720" cy="2942640"/>
          </a:xfrm>
          <a:prstGeom prst="rect">
            <a:avLst/>
          </a:prstGeom>
          <a:ln>
            <a:noFill/>
          </a:ln>
        </p:spPr>
      </p:pic>
      <p:pic>
        <p:nvPicPr>
          <p:cNvPr id="139" name="Picture 8" descr=""/>
          <p:cNvPicPr/>
          <p:nvPr/>
        </p:nvPicPr>
        <p:blipFill>
          <a:blip r:embed="rId4"/>
          <a:stretch/>
        </p:blipFill>
        <p:spPr>
          <a:xfrm>
            <a:off x="467640" y="4196160"/>
            <a:ext cx="3808440" cy="2532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03" dur="indefinite" restart="never" nodeType="tmRoot">
          <p:childTnLst>
            <p:seq>
              <p:cTn id="104" dur="indefinite" nodeType="mainSeq">
                <p:childTnLst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10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11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11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  <a:ea typeface="DejaVu Sans"/>
              </a:rPr>
              <a:t>Индонезия</a:t>
            </a:r>
            <a:endParaRPr b="0" lang="ru-RU" sz="4100" spc="-1" strike="noStrike">
              <a:latin typeface="Arial"/>
            </a:endParaRPr>
          </a:p>
        </p:txBody>
      </p:sp>
      <p:pic>
        <p:nvPicPr>
          <p:cNvPr id="141" name="Picture 2" descr=""/>
          <p:cNvPicPr/>
          <p:nvPr/>
        </p:nvPicPr>
        <p:blipFill>
          <a:blip r:embed="rId1"/>
          <a:stretch/>
        </p:blipFill>
        <p:spPr>
          <a:xfrm>
            <a:off x="179640" y="1556640"/>
            <a:ext cx="4738680" cy="2961360"/>
          </a:xfrm>
          <a:prstGeom prst="rect">
            <a:avLst/>
          </a:prstGeom>
          <a:ln>
            <a:noFill/>
          </a:ln>
        </p:spPr>
      </p:pic>
      <p:pic>
        <p:nvPicPr>
          <p:cNvPr id="142" name="Picture 4" descr=""/>
          <p:cNvPicPr/>
          <p:nvPr/>
        </p:nvPicPr>
        <p:blipFill>
          <a:blip r:embed="rId2"/>
          <a:stretch/>
        </p:blipFill>
        <p:spPr>
          <a:xfrm>
            <a:off x="4930200" y="1556640"/>
            <a:ext cx="4062240" cy="3046320"/>
          </a:xfrm>
          <a:prstGeom prst="rect">
            <a:avLst/>
          </a:prstGeom>
          <a:ln>
            <a:noFill/>
          </a:ln>
        </p:spPr>
      </p:pic>
      <p:pic>
        <p:nvPicPr>
          <p:cNvPr id="143" name="Picture 6" descr=""/>
          <p:cNvPicPr/>
          <p:nvPr/>
        </p:nvPicPr>
        <p:blipFill>
          <a:blip r:embed="rId3"/>
          <a:srcRect l="0" t="23866" r="0" b="0"/>
          <a:stretch/>
        </p:blipFill>
        <p:spPr>
          <a:xfrm>
            <a:off x="327960" y="4519440"/>
            <a:ext cx="4168800" cy="2379960"/>
          </a:xfrm>
          <a:prstGeom prst="rect">
            <a:avLst/>
          </a:prstGeom>
          <a:ln>
            <a:noFill/>
          </a:ln>
        </p:spPr>
      </p:pic>
      <p:pic>
        <p:nvPicPr>
          <p:cNvPr id="144" name="Picture 8" descr=""/>
          <p:cNvPicPr/>
          <p:nvPr/>
        </p:nvPicPr>
        <p:blipFill>
          <a:blip r:embed="rId4"/>
          <a:stretch/>
        </p:blipFill>
        <p:spPr>
          <a:xfrm>
            <a:off x="4930200" y="4480560"/>
            <a:ext cx="3627000" cy="2418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26" dur="indefinite" restart="never" nodeType="tmRoot">
          <p:childTnLst>
            <p:seq>
              <p:cTn id="127" dur="indefinite" nodeType="mainSeq">
                <p:childTnLst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2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3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4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9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40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1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9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  <a:ea typeface="DejaVu Sans"/>
              </a:rPr>
              <a:t>Российская Федерация</a:t>
            </a:r>
            <a:endParaRPr b="0" lang="ru-RU" sz="4100" spc="-1" strike="noStrike">
              <a:latin typeface="Arial"/>
            </a:endParaRPr>
          </a:p>
        </p:txBody>
      </p:sp>
      <p:pic>
        <p:nvPicPr>
          <p:cNvPr id="146" name="Picture 2" descr=""/>
          <p:cNvPicPr/>
          <p:nvPr/>
        </p:nvPicPr>
        <p:blipFill>
          <a:blip r:embed="rId1"/>
          <a:stretch/>
        </p:blipFill>
        <p:spPr>
          <a:xfrm>
            <a:off x="395640" y="1492200"/>
            <a:ext cx="3924720" cy="2583360"/>
          </a:xfrm>
          <a:prstGeom prst="rect">
            <a:avLst/>
          </a:prstGeom>
          <a:ln>
            <a:noFill/>
          </a:ln>
        </p:spPr>
      </p:pic>
      <p:pic>
        <p:nvPicPr>
          <p:cNvPr id="147" name="Picture 4" descr=""/>
          <p:cNvPicPr/>
          <p:nvPr/>
        </p:nvPicPr>
        <p:blipFill>
          <a:blip r:embed="rId2"/>
          <a:stretch/>
        </p:blipFill>
        <p:spPr>
          <a:xfrm>
            <a:off x="4356000" y="1492200"/>
            <a:ext cx="4660920" cy="2557080"/>
          </a:xfrm>
          <a:prstGeom prst="rect">
            <a:avLst/>
          </a:prstGeom>
          <a:ln>
            <a:noFill/>
          </a:ln>
        </p:spPr>
      </p:pic>
      <p:pic>
        <p:nvPicPr>
          <p:cNvPr id="148" name="Picture 6" descr=""/>
          <p:cNvPicPr/>
          <p:nvPr/>
        </p:nvPicPr>
        <p:blipFill>
          <a:blip r:embed="rId3"/>
          <a:stretch/>
        </p:blipFill>
        <p:spPr>
          <a:xfrm>
            <a:off x="395640" y="3861000"/>
            <a:ext cx="3959280" cy="2647080"/>
          </a:xfrm>
          <a:prstGeom prst="rect">
            <a:avLst/>
          </a:prstGeom>
          <a:ln>
            <a:noFill/>
          </a:ln>
        </p:spPr>
      </p:pic>
      <p:pic>
        <p:nvPicPr>
          <p:cNvPr id="149" name="Picture 8" descr=""/>
          <p:cNvPicPr/>
          <p:nvPr/>
        </p:nvPicPr>
        <p:blipFill>
          <a:blip r:embed="rId4"/>
          <a:stretch/>
        </p:blipFill>
        <p:spPr>
          <a:xfrm>
            <a:off x="4536000" y="3963240"/>
            <a:ext cx="4300920" cy="28267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60" dur="indefinite" restart="never" nodeType="tmRoot">
          <p:childTnLst>
            <p:seq>
              <p:cTn id="161" nodeType="mainSeq">
                <p:childTnLst>
                  <p:par>
                    <p:cTn id="162" fill="freeze">
                      <p:stCondLst>
                        <p:cond delay="indefinite"/>
                      </p:stCondLst>
                      <p:childTnLst>
                        <p:par>
                          <p:cTn id="163" fill="freeze">
                            <p:stCondLst>
                              <p:cond delay="0"/>
                            </p:stCondLst>
                            <p:childTnLst>
                              <p:par>
                                <p:cTn id="16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195</TotalTime>
  <Application>LibreOffice/5.4.3.2$Windows_X86_64 LibreOffice_project/92a7159f7e4af62137622921e809f8546db437e5</Application>
  <Words>206</Words>
  <Paragraphs>54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2016-04-21T17:32:57Z</dcterms:created>
  <dc:creator>дом</dc:creator>
  <dc:description/>
  <dc:language>ru-RU</dc:language>
  <cp:lastModifiedBy/>
  <dcterms:modified xsi:type="dcterms:W3CDTF">2019-01-12T20:37:25Z</dcterms:modified>
  <cp:revision>37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19</vt:i4>
  </property>
</Properties>
</file>