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8" r:id="rId3"/>
    <p:sldId id="271" r:id="rId4"/>
    <p:sldId id="261" r:id="rId5"/>
    <p:sldId id="272" r:id="rId6"/>
    <p:sldId id="262" r:id="rId7"/>
    <p:sldId id="257" r:id="rId8"/>
    <p:sldId id="263" r:id="rId9"/>
    <p:sldId id="264" r:id="rId10"/>
    <p:sldId id="265" r:id="rId11"/>
    <p:sldId id="276" r:id="rId12"/>
    <p:sldId id="266" r:id="rId13"/>
    <p:sldId id="270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EMJmpOUsRjN76XinoNS5hQ==" hashData="zyVk/WZJBBfsjO0M0jx6t7H5fo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E05D21-8A97-4B5E-BD84-E912961EEBE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A533E4-AF6E-492C-9F31-5ADE7005E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7791-5448-42AC-92AB-735709BFF6F5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BFD38-2B93-4C9C-8410-7B5B77AC5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ED9D-C522-4060-970B-B7FF36339A1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5EA5-C7C9-45B3-833E-F6D8ABC40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363B8-868B-4288-BDB0-44635BC10AF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C9CCE-3057-48A3-A8A8-E11BF8DC3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F1BF-6E67-4CF6-948D-EDA9798256B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92137-6044-440F-BF14-E85AB10C0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71ECD-0EB4-4201-8BEB-2D72CF18739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572EF-0DD4-4310-A9C0-A0CC16D21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934A5-3E2E-4D0A-B96C-C7E3EC00272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4723-DD71-440B-AD1D-66B049480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78A55-FA9C-4D1D-992D-CB8F55B12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EF5F4-2D8F-4703-A874-6DB8A85F6C75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90EC-CC5E-40A0-8483-AB4AF844D64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080A2-4648-4F5F-B19D-5CFC598E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DC914-9C3D-4069-A580-09C577ABB1DE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0F203-C0FC-45B9-BA9D-25E6CD9B3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C332-2B61-4388-9D84-958869A3E8C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5D601-0F48-4A93-BFE7-D4CCA3DF1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4C11-895E-481E-8637-C29584D9FC3A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01D-8E35-41DD-B439-D279D47AD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CA9431-6A38-4DA6-9ECA-650F5AD1AA8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BEBF14-87E7-49CB-BECC-0E465AFBB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34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B8605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5813" y="357188"/>
            <a:ext cx="742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990000"/>
                </a:solidFill>
                <a:latin typeface="Impact" pitchFamily="34" charset="0"/>
              </a:rPr>
              <a:t>Палеонтолог –</a:t>
            </a:r>
          </a:p>
          <a:p>
            <a:pPr algn="ctr"/>
            <a:r>
              <a:rPr lang="ru-RU" sz="4000">
                <a:solidFill>
                  <a:srgbClr val="990000"/>
                </a:solidFill>
                <a:latin typeface="Impact" pitchFamily="34" charset="0"/>
              </a:rPr>
              <a:t> моя будущая профессия</a:t>
            </a:r>
          </a:p>
        </p:txBody>
      </p:sp>
      <p:pic>
        <p:nvPicPr>
          <p:cNvPr id="5" name="Picture 2" descr="C:\Users\BOBAH\Desktop\Профессия-палеонтоло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773238"/>
            <a:ext cx="6167438" cy="34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785813" y="5378450"/>
            <a:ext cx="7961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Проект ученика 1-в класса МБОУ «СОШ №20»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573213" y="5900738"/>
            <a:ext cx="58785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Городничего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Ильи Владимировича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2"/>
          <p:cNvSpPr>
            <a:spLocks noChangeArrowheads="1"/>
          </p:cNvSpPr>
          <p:nvPr/>
        </p:nvSpPr>
        <p:spPr bwMode="auto">
          <a:xfrm>
            <a:off x="357188" y="357188"/>
            <a:ext cx="87868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>
                <a:latin typeface="Times New Roman" pitchFamily="18" charset="0"/>
                <a:cs typeface="Times New Roman" pitchFamily="18" charset="0"/>
              </a:rPr>
              <a:t>Я читаю книги о животных прошлого и современного мира, смотрю образовательные фильмы. </a:t>
            </a:r>
            <a:endParaRPr lang="ru-RU" sz="2600">
              <a:latin typeface="Constantia" pitchFamily="18" charset="0"/>
            </a:endParaRPr>
          </a:p>
        </p:txBody>
      </p:sp>
      <p:pic>
        <p:nvPicPr>
          <p:cNvPr id="2" name="Рисунок 1" descr="ваап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12875"/>
            <a:ext cx="6119812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1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5643563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_20180331_14570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928938"/>
            <a:ext cx="490537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6018213" y="1214438"/>
            <a:ext cx="312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Посещаю музеи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714375" y="285750"/>
            <a:ext cx="7715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Я собрал целую коллекцию динозавров.</a:t>
            </a:r>
            <a:endParaRPr lang="ru-RU" sz="2800" b="1">
              <a:latin typeface="Constantia" pitchFamily="18" charset="0"/>
            </a:endParaRPr>
          </a:p>
        </p:txBody>
      </p:sp>
      <p:pic>
        <p:nvPicPr>
          <p:cNvPr id="3" name="Рисунок 2" descr="IMG_6974ссс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785813"/>
            <a:ext cx="7072312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58dcca42894e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4132263"/>
            <a:ext cx="3857625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44118_ma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3143250"/>
            <a:ext cx="4691063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714375" y="4500563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nstantia" pitchFamily="18" charset="0"/>
              </a:rPr>
              <a:t>Брахиозавр</a:t>
            </a:r>
          </a:p>
        </p:txBody>
      </p:sp>
      <p:pic>
        <p:nvPicPr>
          <p:cNvPr id="6" name="Рисунок 5" descr="IMG_722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56800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3000375" y="428625"/>
            <a:ext cx="33623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>
                <a:latin typeface="Constantia" pitchFamily="18" charset="0"/>
              </a:rPr>
              <a:t>Видео Брахиозавра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850" y="857250"/>
            <a:ext cx="84963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-17463" y="404813"/>
            <a:ext cx="9072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>
                <a:solidFill>
                  <a:srgbClr val="002060"/>
                </a:solidFill>
                <a:latin typeface="Constantia" pitchFamily="18" charset="0"/>
              </a:rPr>
              <a:t>    </a:t>
            </a:r>
            <a:r>
              <a:rPr lang="ru-RU" sz="2600" b="1">
                <a:latin typeface="Constantia" pitchFamily="18" charset="0"/>
              </a:rPr>
              <a:t>Последнее открытие ученых  - Титанозавр,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288" y="857250"/>
            <a:ext cx="83534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188" y="1989138"/>
            <a:ext cx="7526337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8" y="517525"/>
            <a:ext cx="8285162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642938" y="357188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моей работы: </a:t>
            </a:r>
          </a:p>
          <a:p>
            <a:pPr algn="ctr"/>
            <a:r>
              <a:rPr lang="ru-RU" sz="2600">
                <a:latin typeface="Times New Roman" pitchFamily="18" charset="0"/>
                <a:cs typeface="Times New Roman" pitchFamily="18" charset="0"/>
              </a:rPr>
              <a:t>профессия палеонтолога в современном  мире и её значение в истории</a:t>
            </a:r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1830388" y="1833563"/>
            <a:ext cx="5768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nstantia" pitchFamily="18" charset="0"/>
              </a:rPr>
              <a:t>Основные задачи моей работы: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14375" y="2500313"/>
            <a:ext cx="759777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buFontTx/>
              <a:buAutoNum type="arabicPeriod"/>
            </a:pPr>
            <a:r>
              <a:rPr lang="ru-RU" sz="2400">
                <a:latin typeface="Constantia" pitchFamily="18" charset="0"/>
              </a:rPr>
              <a:t>Выяснить, что такое наука палеонтология.</a:t>
            </a:r>
          </a:p>
          <a:p>
            <a:pPr marL="342900" indent="-342900" algn="ctr">
              <a:buFontTx/>
              <a:buAutoNum type="arabicPeriod"/>
            </a:pPr>
            <a:r>
              <a:rPr lang="ru-RU" sz="2400">
                <a:latin typeface="Constantia" pitchFamily="18" charset="0"/>
              </a:rPr>
              <a:t>Кто такой палеонтолог.</a:t>
            </a:r>
          </a:p>
          <a:p>
            <a:pPr marL="342900" indent="-342900" algn="ctr">
              <a:buFontTx/>
              <a:buAutoNum type="arabicPeriod"/>
            </a:pPr>
            <a:r>
              <a:rPr lang="ru-RU" sz="2400">
                <a:latin typeface="Constantia" pitchFamily="18" charset="0"/>
              </a:rPr>
              <a:t>Современное значение этой профессии.</a:t>
            </a:r>
          </a:p>
          <a:p>
            <a:pPr marL="342900" indent="-342900" algn="ctr">
              <a:buFontTx/>
              <a:buAutoNum type="arabicPeriod"/>
            </a:pPr>
            <a:r>
              <a:rPr lang="ru-RU" sz="2400">
                <a:latin typeface="Constantia" pitchFamily="18" charset="0"/>
              </a:rPr>
              <a:t>Какую </a:t>
            </a:r>
            <a:r>
              <a:rPr lang="ru-RU" sz="2600">
                <a:latin typeface="Constantia" pitchFamily="18" charset="0"/>
              </a:rPr>
              <a:t>связь</a:t>
            </a:r>
            <a:r>
              <a:rPr lang="ru-RU" sz="2400">
                <a:latin typeface="Constantia" pitchFamily="18" charset="0"/>
              </a:rPr>
              <a:t> палеонтология имеет с динозаврами.</a:t>
            </a:r>
          </a:p>
          <a:p>
            <a:pPr marL="342900" indent="-342900" algn="ctr">
              <a:buFontTx/>
              <a:buAutoNum type="arabicPeriod"/>
            </a:pPr>
            <a:endParaRPr lang="ru-RU" sz="2400">
              <a:solidFill>
                <a:srgbClr val="00B0F0"/>
              </a:solidFill>
              <a:latin typeface="Constant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4181475"/>
            <a:ext cx="38465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8925" y="4475163"/>
            <a:ext cx="32543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1300" y="4291013"/>
            <a:ext cx="32369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214313" y="4286250"/>
            <a:ext cx="90011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i="1">
                <a:latin typeface="Constantia" pitchFamily="18" charset="0"/>
              </a:rPr>
              <a:t>     </a:t>
            </a:r>
            <a:r>
              <a:rPr lang="ru-RU" sz="2600" i="1">
                <a:latin typeface="Times New Roman" pitchFamily="18" charset="0"/>
                <a:cs typeface="Times New Roman" pitchFamily="18" charset="0"/>
              </a:rPr>
              <a:t>Наука , которая  изучает  особенности строения и</a:t>
            </a:r>
          </a:p>
          <a:p>
            <a:pPr algn="ctr"/>
            <a:r>
              <a:rPr lang="ru-RU" sz="2600" i="1">
                <a:latin typeface="Times New Roman" pitchFamily="18" charset="0"/>
                <a:cs typeface="Times New Roman" pitchFamily="18" charset="0"/>
              </a:rPr>
              <a:t>жизнедеятельности организмов, которые существовали</a:t>
            </a:r>
          </a:p>
          <a:p>
            <a:pPr algn="ctr"/>
            <a:r>
              <a:rPr lang="ru-RU" sz="2600" i="1">
                <a:latin typeface="Times New Roman" pitchFamily="18" charset="0"/>
                <a:cs typeface="Times New Roman" pitchFamily="18" charset="0"/>
              </a:rPr>
              <a:t> в прошлом, по сохранившимся ископаемым останкам </a:t>
            </a:r>
          </a:p>
          <a:p>
            <a:pPr algn="ctr"/>
            <a:r>
              <a:rPr lang="ru-RU" sz="2600" i="1">
                <a:latin typeface="Times New Roman" pitchFamily="18" charset="0"/>
                <a:cs typeface="Times New Roman" pitchFamily="18" charset="0"/>
              </a:rPr>
              <a:t>называется  - </a:t>
            </a:r>
          </a:p>
          <a:p>
            <a:pPr algn="ctr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палеонтология. </a:t>
            </a:r>
          </a:p>
        </p:txBody>
      </p:sp>
      <p:pic>
        <p:nvPicPr>
          <p:cNvPr id="3" name="Рисунок 2" descr="IMG-9879757cfcb72dd0d6b70ad00e80ddeb-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357188"/>
            <a:ext cx="5643562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57188" y="428625"/>
            <a:ext cx="878681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Задачей палеонтологии  </a:t>
            </a:r>
          </a:p>
          <a:p>
            <a:pPr algn="ctr"/>
            <a:r>
              <a:rPr lang="ru-RU" sz="2600">
                <a:latin typeface="Times New Roman" pitchFamily="18" charset="0"/>
                <a:cs typeface="Times New Roman" pitchFamily="18" charset="0"/>
              </a:rPr>
              <a:t>является реконструкция </a:t>
            </a:r>
          </a:p>
          <a:p>
            <a:pPr algn="ctr"/>
            <a:r>
              <a:rPr lang="ru-RU" sz="2600">
                <a:latin typeface="Times New Roman" pitchFamily="18" charset="0"/>
                <a:cs typeface="Times New Roman" pitchFamily="18" charset="0"/>
              </a:rPr>
              <a:t>внешнего вида, биологических особенностей, способов питания, размножения этих организмов.</a:t>
            </a:r>
          </a:p>
        </p:txBody>
      </p:sp>
      <p:pic>
        <p:nvPicPr>
          <p:cNvPr id="4" name="Рисунок 3" descr="IMG-2204d9599fd5fa00358962b9e1309250-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2214563"/>
            <a:ext cx="5643562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486428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6930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" name="Picture 3" descr="C:\Users\BOBAH\Desktop\129529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85813"/>
            <a:ext cx="7816850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500063" y="6000750"/>
            <a:ext cx="8072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Главное значение   профессии в современном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BOBAH\Desktop\1431582274_f271641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7872413" cy="60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BAH\Desktop\12986_big_40057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950" y="428625"/>
            <a:ext cx="8043863" cy="58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82105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707</TotalTime>
  <Words>112</Words>
  <Application>Microsoft Office PowerPoint</Application>
  <PresentationFormat>Экран (4:3)</PresentationFormat>
  <Paragraphs>26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Constantia</vt:lpstr>
      <vt:lpstr>Wingdings 2</vt:lpstr>
      <vt:lpstr>Calibri</vt:lpstr>
      <vt:lpstr>Impact</vt:lpstr>
      <vt:lpstr>Times New Roman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BOBAH</dc:creator>
  <cp:lastModifiedBy>Microsoft Office</cp:lastModifiedBy>
  <cp:revision>79</cp:revision>
  <dcterms:created xsi:type="dcterms:W3CDTF">2018-03-10T08:09:21Z</dcterms:created>
  <dcterms:modified xsi:type="dcterms:W3CDTF">2019-01-12T17:40:19Z</dcterms:modified>
</cp:coreProperties>
</file>