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83" r:id="rId2"/>
    <p:sldId id="257" r:id="rId3"/>
    <p:sldId id="260" r:id="rId4"/>
    <p:sldId id="278" r:id="rId5"/>
    <p:sldId id="263" r:id="rId6"/>
    <p:sldId id="264" r:id="rId7"/>
    <p:sldId id="265" r:id="rId8"/>
    <p:sldId id="284" r:id="rId9"/>
    <p:sldId id="279" r:id="rId10"/>
    <p:sldId id="285" r:id="rId11"/>
    <p:sldId id="28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709" autoAdjust="0"/>
  </p:normalViewPr>
  <p:slideViewPr>
    <p:cSldViewPr>
      <p:cViewPr varScale="1"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D34F36-B9F3-49E7-B518-3C81CB364DF1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C93F62-9297-4047-B258-2169EC26AE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018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C93F62-9297-4047-B258-2169EC26AE2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099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CA469-05E8-406B-8BA4-73684FD49C03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26FB-B9A5-4998-BBC2-6A57A2EE6C9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2795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CA469-05E8-406B-8BA4-73684FD49C03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26FB-B9A5-4998-BBC2-6A57A2EE6C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408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CA469-05E8-406B-8BA4-73684FD49C03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26FB-B9A5-4998-BBC2-6A57A2EE6C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045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CA469-05E8-406B-8BA4-73684FD49C03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26FB-B9A5-4998-BBC2-6A57A2EE6C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817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CA469-05E8-406B-8BA4-73684FD49C03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26FB-B9A5-4998-BBC2-6A57A2EE6C9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7074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CA469-05E8-406B-8BA4-73684FD49C03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26FB-B9A5-4998-BBC2-6A57A2EE6C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112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CA469-05E8-406B-8BA4-73684FD49C03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26FB-B9A5-4998-BBC2-6A57A2EE6C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983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CA469-05E8-406B-8BA4-73684FD49C03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26FB-B9A5-4998-BBC2-6A57A2EE6C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13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CA469-05E8-406B-8BA4-73684FD49C03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26FB-B9A5-4998-BBC2-6A57A2EE6C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668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632CA469-05E8-406B-8BA4-73684FD49C03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0F26FB-B9A5-4998-BBC2-6A57A2EE6C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321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CA469-05E8-406B-8BA4-73684FD49C03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26FB-B9A5-4998-BBC2-6A57A2EE6C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593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32CA469-05E8-406B-8BA4-73684FD49C03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A0F26FB-B9A5-4998-BBC2-6A57A2EE6C9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9646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jpg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56379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6" y="46412"/>
            <a:ext cx="9110586" cy="6910979"/>
          </a:xfrm>
          <a:prstGeom prst="rect">
            <a:avLst/>
          </a:prstGeom>
          <a:noFill/>
          <a:ln w="571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301208"/>
            <a:ext cx="7543800" cy="701731"/>
          </a:xfrm>
        </p:spPr>
        <p:txBody>
          <a:bodyPr>
            <a:sp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22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Хромова</a:t>
            </a:r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Ю.Н. </a:t>
            </a:r>
            <a:r>
              <a:rPr lang="ru-RU" sz="2200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2200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</a:t>
            </a:r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СОШ 2065/3</a:t>
            </a:r>
            <a:endParaRPr lang="ru-RU" sz="2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7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День Победы – великий праздник</a:t>
            </a:r>
            <a:endParaRPr lang="ru-RU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628800"/>
            <a:ext cx="9144000" cy="453650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год 9 мая в России празднуется день победы.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этот день мы поздравляем всех ветеранов – участников великой отечественной войны, благодарим их за их подвиги.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многих городах нашей страны кроме военных парадов проходит шествие «бессмертного полка».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из нас,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чтущий память своего родственника-ветерана,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выйти с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фотографией, занимая место в колонне «Бессмертного полка». 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Этим мы можем отдать дань памяти героям и еще раз напомнить себе, что на земле должен быть мир</a:t>
            </a:r>
          </a:p>
        </p:txBody>
      </p:sp>
    </p:spTree>
    <p:extLst>
      <p:ext uri="{BB962C8B-B14F-4D97-AF65-F5344CB8AC3E}">
        <p14:creationId xmlns:p14="http://schemas.microsoft.com/office/powerpoint/2010/main" val="163554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1306408"/>
          </a:xfrm>
        </p:spPr>
        <p:txBody>
          <a:bodyPr/>
          <a:lstStyle/>
          <a:p>
            <a:pPr algn="ctr"/>
            <a:r>
              <a:rPr lang="ru-RU" b="1" dirty="0" smtClean="0">
                <a:latin typeface="Arial Black" panose="020B0A04020102020204" pitchFamily="34" charset="0"/>
              </a:rPr>
              <a:t>МИРА ВСЕМ НА ЗЕМЛЕ! </a:t>
            </a:r>
            <a:endParaRPr lang="ru-RU" b="1" dirty="0">
              <a:latin typeface="Arial Black" panose="020B0A040201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22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81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6220" y="116633"/>
            <a:ext cx="2613660" cy="100811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22 июня 1941 года</a:t>
            </a:r>
            <a:endParaRPr lang="ru-RU" dirty="0"/>
          </a:p>
        </p:txBody>
      </p:sp>
      <p:pic>
        <p:nvPicPr>
          <p:cNvPr id="4" name="Содержимое 3" descr="p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79912" y="260648"/>
            <a:ext cx="4859739" cy="6372842"/>
          </a:xfrm>
          <a:prstGeom prst="rect">
            <a:avLst/>
          </a:prstGeom>
          <a:ln w="228600" cap="sq" cmpd="thickThin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36220" y="1124744"/>
            <a:ext cx="2613660" cy="5616624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Ранним утром 22 июня 1942 года фашистская Германия напала на Советский Союз</a:t>
            </a:r>
          </a:p>
          <a:p>
            <a:r>
              <a:rPr lang="ru-RU" sz="2800" b="1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Началась Великая отечественная война</a:t>
            </a:r>
            <a:endParaRPr lang="ru-RU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4" name="Объект 1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92669"/>
            <a:ext cx="4536504" cy="6288659"/>
          </a:xfrm>
        </p:spPr>
      </p:pic>
      <p:sp>
        <p:nvSpPr>
          <p:cNvPr id="13" name="Текст 12"/>
          <p:cNvSpPr>
            <a:spLocks noGrp="1"/>
          </p:cNvSpPr>
          <p:nvPr>
            <p:ph type="body" sz="half" idx="2"/>
          </p:nvPr>
        </p:nvSpPr>
        <p:spPr>
          <a:xfrm>
            <a:off x="342900" y="476672"/>
            <a:ext cx="2400300" cy="5828532"/>
          </a:xfrm>
        </p:spPr>
        <p:txBody>
          <a:bodyPr>
            <a:noAutofit/>
          </a:bodyPr>
          <a:lstStyle/>
          <a:p>
            <a:r>
              <a:rPr lang="ru-RU" sz="2200" b="1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Началась всеобщая мобилизация, весь советский народ встал на защиту своей Родины.</a:t>
            </a:r>
          </a:p>
          <a:p>
            <a:endParaRPr lang="ru-RU" sz="2200" b="1" dirty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2200" b="1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Отцы и матери уходили на фронт, на заводах и фабриках на их место вставали </a:t>
            </a:r>
            <a:r>
              <a:rPr lang="ru-RU" sz="2200" b="1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дети, зачастую совсем юные ребята 10-14 лет.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36" y="116632"/>
            <a:ext cx="3041496" cy="14975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1941 – 1945 </a:t>
            </a:r>
            <a:endParaRPr lang="ru-RU" sz="60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9512" y="1628800"/>
            <a:ext cx="2563688" cy="4676404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Война продолжалась долгих пять лет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Война </a:t>
            </a:r>
            <a:r>
              <a:rPr lang="ru-RU" sz="1600" dirty="0">
                <a:solidFill>
                  <a:schemeClr val="tx1"/>
                </a:solidFill>
              </a:rPr>
              <a:t>- это </a:t>
            </a:r>
            <a:r>
              <a:rPr lang="ru-RU" sz="1600" dirty="0" smtClean="0">
                <a:solidFill>
                  <a:schemeClr val="tx1"/>
                </a:solidFill>
              </a:rPr>
              <a:t>разрушенные </a:t>
            </a:r>
            <a:r>
              <a:rPr lang="ru-RU" sz="1600" dirty="0">
                <a:solidFill>
                  <a:schemeClr val="tx1"/>
                </a:solidFill>
              </a:rPr>
              <a:t>и </a:t>
            </a:r>
            <a:r>
              <a:rPr lang="ru-RU" sz="1600" dirty="0" smtClean="0">
                <a:solidFill>
                  <a:schemeClr val="tx1"/>
                </a:solidFill>
              </a:rPr>
              <a:t>сожженные города и  посёлки, сёла </a:t>
            </a:r>
            <a:r>
              <a:rPr lang="ru-RU" sz="1600" dirty="0">
                <a:solidFill>
                  <a:schemeClr val="tx1"/>
                </a:solidFill>
              </a:rPr>
              <a:t>и </a:t>
            </a:r>
            <a:r>
              <a:rPr lang="ru-RU" sz="1600" dirty="0" smtClean="0">
                <a:solidFill>
                  <a:schemeClr val="tx1"/>
                </a:solidFill>
              </a:rPr>
              <a:t>деревни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Война </a:t>
            </a:r>
            <a:r>
              <a:rPr lang="ru-RU" sz="1600" dirty="0">
                <a:solidFill>
                  <a:schemeClr val="tx1"/>
                </a:solidFill>
              </a:rPr>
              <a:t>- это </a:t>
            </a:r>
            <a:r>
              <a:rPr lang="ru-RU" sz="1600" dirty="0" smtClean="0">
                <a:solidFill>
                  <a:schemeClr val="tx1"/>
                </a:solidFill>
              </a:rPr>
              <a:t>взорванные заводы </a:t>
            </a:r>
            <a:r>
              <a:rPr lang="ru-RU" sz="1600" dirty="0">
                <a:solidFill>
                  <a:schemeClr val="tx1"/>
                </a:solidFill>
              </a:rPr>
              <a:t>и </a:t>
            </a:r>
            <a:r>
              <a:rPr lang="ru-RU" sz="1600" dirty="0" smtClean="0">
                <a:solidFill>
                  <a:schemeClr val="tx1"/>
                </a:solidFill>
              </a:rPr>
              <a:t>фабрики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Война – это люди, оставшиеся без крова над головой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Война – это сироты и вдовы, дети, потерявшие отцов и матерей, матери и жены, получившие похоронки на сыновей и мужей.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Война – это голод, нищета и болезни.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236" y="2784285"/>
            <a:ext cx="3248329" cy="194085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017" y="2756699"/>
            <a:ext cx="3460832" cy="211246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333" y="-2309"/>
            <a:ext cx="3662622" cy="277195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3681" y="4423008"/>
            <a:ext cx="6084168" cy="2434992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5" y="80277"/>
            <a:ext cx="3635896" cy="2676422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oboi_1280x80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87624" y="2485931"/>
            <a:ext cx="6729636" cy="43720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899592" y="-99392"/>
            <a:ext cx="759897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Наконец, в мае 1945 года настала Долгожданная победа !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51520" y="44480"/>
            <a:ext cx="2736304" cy="50405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Май 1945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0"/>
            <a:ext cx="5283812" cy="6787204"/>
          </a:xfrm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107504" y="548535"/>
            <a:ext cx="2712318" cy="6043565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В мае сорок пятого на</a:t>
            </a:r>
            <a:r>
              <a:rPr lang="ru-RU" sz="2200" dirty="0"/>
              <a:t> крыше </a:t>
            </a:r>
            <a:r>
              <a:rPr lang="ru-RU" sz="2200" dirty="0" smtClean="0"/>
              <a:t>рейхстага Берлина  наши отважные </a:t>
            </a:r>
            <a:r>
              <a:rPr lang="ru-RU" sz="2200" dirty="0"/>
              <a:t>разведчики сержант </a:t>
            </a:r>
            <a:r>
              <a:rPr lang="ru-RU" sz="2200" dirty="0" smtClean="0"/>
              <a:t>Михаил Егоров </a:t>
            </a:r>
            <a:r>
              <a:rPr lang="ru-RU" sz="2200" dirty="0"/>
              <a:t>и младший сержант </a:t>
            </a:r>
            <a:r>
              <a:rPr lang="ru-RU" sz="2200" dirty="0" smtClean="0"/>
              <a:t>Мельтон </a:t>
            </a:r>
            <a:r>
              <a:rPr lang="ru-RU" sz="2200" dirty="0" err="1" smtClean="0"/>
              <a:t>Кантария</a:t>
            </a:r>
            <a:r>
              <a:rPr lang="ru-RU" sz="2200" dirty="0" smtClean="0"/>
              <a:t> водрузили Красное знамя, </a:t>
            </a:r>
            <a:r>
              <a:rPr lang="ru-RU" sz="2200" dirty="0"/>
              <a:t>которое </a:t>
            </a:r>
            <a:r>
              <a:rPr lang="ru-RU" sz="2200" dirty="0" smtClean="0"/>
              <a:t>потом прославилось </a:t>
            </a:r>
            <a:r>
              <a:rPr lang="ru-RU" sz="2200" dirty="0"/>
              <a:t>как Знамя Победы. </a:t>
            </a:r>
            <a:endParaRPr lang="ru-RU" sz="2200" dirty="0" smtClean="0"/>
          </a:p>
          <a:p>
            <a:r>
              <a:rPr lang="ru-RU" sz="2200" dirty="0" smtClean="0"/>
              <a:t>Окончательная капитуляция Германии была объявлена 9 мая 1945 года. Этот день был назван ДНЕМ ПОБЕДЫ</a:t>
            </a:r>
            <a:endParaRPr lang="ru-RU" sz="2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401" y="-1"/>
            <a:ext cx="4086266" cy="3060985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0" y="14052"/>
            <a:ext cx="3059832" cy="6806474"/>
          </a:xfrm>
        </p:spPr>
        <p:txBody>
          <a:bodyPr>
            <a:normAutofit/>
          </a:bodyPr>
          <a:lstStyle/>
          <a:p>
            <a:r>
              <a:rPr lang="ru-RU" sz="1800" dirty="0"/>
              <a:t>Первый День Победы праздновался </a:t>
            </a:r>
            <a:r>
              <a:rPr lang="ru-RU" sz="1800" dirty="0" smtClean="0"/>
              <a:t>как величайший праздник за всю историю Советского Союза.</a:t>
            </a:r>
          </a:p>
          <a:p>
            <a:r>
              <a:rPr lang="ru-RU" sz="1800" dirty="0" smtClean="0"/>
              <a:t>Люди </a:t>
            </a:r>
            <a:r>
              <a:rPr lang="ru-RU" sz="1800" dirty="0"/>
              <a:t>на улицах поздравляли друг друга, обнимались, целовались и плакали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9 </a:t>
            </a:r>
            <a:r>
              <a:rPr lang="ru-RU" sz="1800" dirty="0"/>
              <a:t>мая, вечером в Москве был дан Салют Победы, самый масштабный в истории СССР: из тысячи орудий было дано тридцать </a:t>
            </a:r>
            <a:r>
              <a:rPr lang="ru-RU" sz="1800" dirty="0" smtClean="0"/>
              <a:t>залпов.</a:t>
            </a:r>
          </a:p>
          <a:p>
            <a:r>
              <a:rPr lang="ru-RU" sz="1800" dirty="0" smtClean="0"/>
              <a:t>Парад </a:t>
            </a:r>
            <a:r>
              <a:rPr lang="ru-RU" sz="1800" dirty="0"/>
              <a:t>войск состоялся 24 июня 1945 года в Москве на Красной площади в ознаменование победы над фашисткой Германией в Великой Отечественной войне. </a:t>
            </a:r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667" y="28708"/>
            <a:ext cx="1934658" cy="289737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285904"/>
            <a:ext cx="3048000" cy="2019300"/>
          </a:xfrm>
          <a:prstGeom prst="rect">
            <a:avLst/>
          </a:prstGeom>
        </p:spPr>
      </p:pic>
      <p:pic>
        <p:nvPicPr>
          <p:cNvPr id="14" name="Объект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401" y="-8315"/>
            <a:ext cx="4086266" cy="306098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667" y="20394"/>
            <a:ext cx="1934658" cy="289737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249" y="2404134"/>
            <a:ext cx="3547095" cy="265689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667" y="14052"/>
            <a:ext cx="1934658" cy="2897372"/>
          </a:xfrm>
          <a:prstGeom prst="rect">
            <a:avLst/>
          </a:prstGeom>
        </p:spPr>
      </p:pic>
      <p:grpSp>
        <p:nvGrpSpPr>
          <p:cNvPr id="20" name="Группа 19"/>
          <p:cNvGrpSpPr/>
          <p:nvPr/>
        </p:nvGrpSpPr>
        <p:grpSpPr>
          <a:xfrm>
            <a:off x="3102401" y="-14657"/>
            <a:ext cx="6041599" cy="6319861"/>
            <a:chOff x="3102401" y="-14657"/>
            <a:chExt cx="6041599" cy="6319861"/>
          </a:xfrm>
        </p:grpSpPr>
        <p:pic>
          <p:nvPicPr>
            <p:cNvPr id="17" name="Объект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2401" y="-14657"/>
              <a:ext cx="4086266" cy="3060985"/>
            </a:xfrm>
            <a:prstGeom prst="rect">
              <a:avLst/>
            </a:prstGeom>
          </p:spPr>
        </p:pic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8249" y="2397792"/>
              <a:ext cx="3547095" cy="2656897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1225" y="4285904"/>
              <a:ext cx="3605893" cy="2019300"/>
            </a:xfrm>
            <a:prstGeom prst="rect">
              <a:avLst/>
            </a:prstGeom>
          </p:spPr>
        </p:pic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4279562"/>
              <a:ext cx="3048000" cy="201930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22960" y="116632"/>
            <a:ext cx="7543800" cy="720080"/>
          </a:xfrm>
        </p:spPr>
        <p:txBody>
          <a:bodyPr>
            <a:noAutofit/>
          </a:bodyPr>
          <a:lstStyle/>
          <a:p>
            <a:pPr algn="ctr"/>
            <a:r>
              <a:rPr lang="ru-RU" sz="4400" b="1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ea typeface="+mn-ea"/>
                <a:cs typeface="+mn-cs"/>
              </a:rPr>
              <a:t>Символы Великой Победы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07505" y="836712"/>
            <a:ext cx="8928992" cy="5032382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 спустя 71 год мы помним величайший подвиг наших прадедов.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ru-RU" b="1" dirty="0" smtClean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Символы, которые нам об этом напоминают: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ru-RU" b="1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Георгиевская лента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цвета ленты — жёлтый и чёрный —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символизируют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мужество и доблесть,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отражают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пламя огня и цвета пороха.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Цветок гвоздика</a:t>
            </a:r>
            <a:endParaRPr lang="ru-RU" b="1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Гвоздика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олицетворяет мужество,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благородство. Сейчас гвоздики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несут к монументам воинской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славы в дни Памяти и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Праздник Победы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     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100" b="1" dirty="0">
                <a:solidFill>
                  <a:srgbClr val="FF0000"/>
                </a:solidFill>
                <a:latin typeface="Arial Black" panose="020B0A04020102020204" pitchFamily="34" charset="0"/>
              </a:rPr>
              <a:t>Орден Отечественной </a:t>
            </a:r>
            <a:r>
              <a:rPr lang="ru-RU" sz="21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войны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первая советская награда периода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Великой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Отечественной войны.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ru-RU" b="1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endParaRPr lang="ru-RU" b="1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endParaRPr lang="ru-RU" b="1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endParaRPr lang="ru-RU" dirty="0"/>
          </a:p>
        </p:txBody>
      </p:sp>
      <p:pic>
        <p:nvPicPr>
          <p:cNvPr id="8" name="Picture 2" descr="C:\Users\dns\Desktop\9909fc9410b350a632aff797165f21f6_s-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040" y="1700808"/>
            <a:ext cx="2554353" cy="4646835"/>
          </a:xfrm>
          <a:prstGeom prst="rect">
            <a:avLst/>
          </a:prstGeom>
          <a:noFill/>
        </p:spPr>
      </p:pic>
      <p:pic>
        <p:nvPicPr>
          <p:cNvPr id="9" name="Рисунок 8" descr="C:\Users\dns\Desktop\символ победы\Орден Отечественной войны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6295" y="1844824"/>
            <a:ext cx="1800201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8144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3969" y="433167"/>
            <a:ext cx="8586503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cap="none" dirty="0" smtClean="0">
                <a:ln/>
                <a:solidFill>
                  <a:srgbClr val="FF0000"/>
                </a:solidFill>
                <a:latin typeface="Arial Black" panose="020B0A04020102020204" pitchFamily="34" charset="0"/>
              </a:rPr>
              <a:t>Мои прадедушки – люблю и горжусь!</a:t>
            </a:r>
            <a:br>
              <a:rPr lang="ru-RU" sz="3200" b="1" cap="none" dirty="0" smtClean="0">
                <a:ln/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4400" cap="none" dirty="0" smtClean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</a:t>
            </a:r>
            <a:r>
              <a:rPr lang="ru-RU" sz="4400" cap="none" dirty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сражались за Родину и победили!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0997" y="1196751"/>
            <a:ext cx="4019675" cy="1507473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Хохолов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Афанасий Афанасьевич,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ru-RU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орден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Славы 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 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27" y="2800326"/>
            <a:ext cx="4002976" cy="3444748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4008" y="1266131"/>
            <a:ext cx="4045024" cy="1438094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Захарян </a:t>
            </a:r>
          </a:p>
          <a:p>
            <a:pPr algn="ctr">
              <a:spcBef>
                <a:spcPts val="0"/>
              </a:spcBef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Арам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Агаларович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ctr">
              <a:spcBef>
                <a:spcPts val="0"/>
              </a:spcBef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медаль «За победу над Германией в ВОВ </a:t>
            </a:r>
          </a:p>
          <a:p>
            <a:pPr algn="ctr">
              <a:spcBef>
                <a:spcPts val="0"/>
              </a:spcBef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1941-1945гг» 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770" y="2800326"/>
            <a:ext cx="3451262" cy="3451262"/>
          </a:xfrm>
        </p:spPr>
      </p:pic>
    </p:spTree>
    <p:extLst>
      <p:ext uri="{BB962C8B-B14F-4D97-AF65-F5344CB8AC3E}">
        <p14:creationId xmlns:p14="http://schemas.microsoft.com/office/powerpoint/2010/main" val="2819865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614</TotalTime>
  <Words>393</Words>
  <Application>Microsoft Office PowerPoint</Application>
  <PresentationFormat>Экран (4:3)</PresentationFormat>
  <Paragraphs>64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Ретро</vt:lpstr>
      <vt:lpstr>Презентация PowerPoint</vt:lpstr>
      <vt:lpstr>22 июня 1941 года</vt:lpstr>
      <vt:lpstr> </vt:lpstr>
      <vt:lpstr>1941 – 1945 </vt:lpstr>
      <vt:lpstr>Презентация PowerPoint</vt:lpstr>
      <vt:lpstr>Май 1945</vt:lpstr>
      <vt:lpstr>Презентация PowerPoint</vt:lpstr>
      <vt:lpstr>Символы Великой Победы</vt:lpstr>
      <vt:lpstr>Мои прадедушки – люблю и горжусь! Они сражались за Родину и победили!</vt:lpstr>
      <vt:lpstr>День Победы – великий праздник</vt:lpstr>
      <vt:lpstr>МИРА ВСЕМ НА ЗЕМЛЕ! </vt:lpstr>
    </vt:vector>
  </TitlesOfParts>
  <Company>Samsung Electronics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SEC</dc:creator>
  <cp:lastModifiedBy>админ</cp:lastModifiedBy>
  <cp:revision>60</cp:revision>
  <dcterms:created xsi:type="dcterms:W3CDTF">2010-04-17T13:12:06Z</dcterms:created>
  <dcterms:modified xsi:type="dcterms:W3CDTF">2019-01-12T10:57:39Z</dcterms:modified>
</cp:coreProperties>
</file>