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4" r:id="rId2"/>
    <p:sldId id="258" r:id="rId3"/>
    <p:sldId id="280" r:id="rId4"/>
    <p:sldId id="266" r:id="rId5"/>
    <p:sldId id="269" r:id="rId6"/>
    <p:sldId id="261" r:id="rId7"/>
    <p:sldId id="270" r:id="rId8"/>
    <p:sldId id="283" r:id="rId9"/>
    <p:sldId id="259" r:id="rId10"/>
    <p:sldId id="277" r:id="rId11"/>
    <p:sldId id="264" r:id="rId12"/>
    <p:sldId id="281" r:id="rId13"/>
    <p:sldId id="273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B381D9"/>
    <a:srgbClr val="006600"/>
    <a:srgbClr val="FF9900"/>
    <a:srgbClr val="33CC33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75092-10F9-4A1F-BDE7-EB34A66B0E42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F170D-6964-4D2B-91ED-B50862A6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james_last_-_ra_ta_ta_chto_gde_kogda_-_chyornyy_yashchik_(zaycev.net).mp3" TargetMode="Externa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&#1072;&#1085;&#1090;&#1088;&#1086;&#1087;&#1086;&#1074;&#1072;%20&#1080;&#1075;&#1088;&#1072;%20&#1074;&#1086;&#1087;&#1088;&#1086;&#1089;%20&#1085;&#1072;%20&#1079;&#1072;&#1089;&#1099;&#1087;&#1082;&#1091;\Detskaya_muzyka_-_Tarantella_(iPlayer.fm).mp3" TargetMode="Externa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72;&#1085;&#1090;&#1088;&#1086;&#1087;&#1086;&#1074;&#1072;%20&#1080;&#1075;&#1088;&#1072;%20&#1074;&#1086;&#1087;&#1088;&#1086;&#1089;%20&#1085;&#1072;%20&#1079;&#1072;&#1089;&#1099;&#1087;&#1082;&#1091;\M2U00002.M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&#1072;&#1085;&#1090;&#1088;&#1086;&#1087;&#1086;&#1074;&#1072;%20&#1080;&#1075;&#1088;&#1072;%20&#1074;&#1086;&#1087;&#1088;&#1086;&#1089;%20&#1085;&#1072;%20&#1079;&#1072;&#1089;&#1099;&#1087;&#1082;&#1091;\Detskaya_muzyka_-_Tarantella_(iPlayer.fm).mp3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6766" cy="1571636"/>
          </a:xfrm>
        </p:spPr>
        <p:txBody>
          <a:bodyPr>
            <a:noAutofit/>
          </a:bodyPr>
          <a:lstStyle/>
          <a:p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28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Интеллектуальная игра для детей </a:t>
            </a:r>
          </a:p>
          <a:p>
            <a:pPr algn="ctr">
              <a:buNone/>
            </a:pPr>
            <a:r>
              <a:rPr lang="ru-RU" sz="28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Подготовительной к школе группы</a:t>
            </a:r>
            <a:br>
              <a:rPr lang="ru-RU" sz="28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800" b="1" dirty="0" smtClean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0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«Вопрос на засыпку»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</a:b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ctr">
              <a:buNone/>
            </a:pPr>
            <a:r>
              <a:rPr lang="ru-RU" sz="20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0070C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Антропова И. В. –учитель-логопед</a:t>
            </a:r>
          </a:p>
          <a:p>
            <a:pPr algn="ctr">
              <a:buNone/>
            </a:pPr>
            <a:r>
              <a:rPr lang="ru-RU" sz="20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0070C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МДОУ – </a:t>
            </a:r>
            <a:r>
              <a:rPr lang="ru-RU" sz="2000" b="1" dirty="0" err="1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0070C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д</a:t>
            </a:r>
            <a:r>
              <a:rPr lang="ru-RU" sz="20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0070C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/с  №20 «Дельфин»</a:t>
            </a:r>
          </a:p>
          <a:p>
            <a:pPr algn="r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r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r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r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r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r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 r="48586" b="65660"/>
          <a:stretch>
            <a:fillRect/>
          </a:stretch>
        </p:blipFill>
        <p:spPr bwMode="auto">
          <a:xfrm>
            <a:off x="179512" y="260648"/>
            <a:ext cx="1584176" cy="165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C:\Documents and Settings\user\Рабочий стол\Стройка рис. 2.jpg"/>
          <p:cNvPicPr/>
          <p:nvPr/>
        </p:nvPicPr>
        <p:blipFill>
          <a:blip r:embed="rId2" cstate="print"/>
          <a:srcRect l="49447" b="66183"/>
          <a:stretch>
            <a:fillRect/>
          </a:stretch>
        </p:blipFill>
        <p:spPr bwMode="auto">
          <a:xfrm>
            <a:off x="1907704" y="260648"/>
            <a:ext cx="165618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user\Рабочий стол\Стройка рис. 2.jpg"/>
          <p:cNvPicPr/>
          <p:nvPr/>
        </p:nvPicPr>
        <p:blipFill>
          <a:blip r:embed="rId2" cstate="print"/>
          <a:srcRect t="66115" r="49873" b="-21"/>
          <a:stretch>
            <a:fillRect/>
          </a:stretch>
        </p:blipFill>
        <p:spPr bwMode="auto">
          <a:xfrm>
            <a:off x="251520" y="3645024"/>
            <a:ext cx="1487158" cy="174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user\Рабочий стол\Стройка рис. 2.jpg"/>
          <p:cNvPicPr/>
          <p:nvPr/>
        </p:nvPicPr>
        <p:blipFill>
          <a:blip r:embed="rId2" cstate="print"/>
          <a:srcRect l="49400" t="32422" b="32919"/>
          <a:stretch>
            <a:fillRect/>
          </a:stretch>
        </p:blipFill>
        <p:spPr bwMode="auto">
          <a:xfrm>
            <a:off x="2051720" y="3645024"/>
            <a:ext cx="151216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Documents and Settings\user\Рабочий стол\Стройка рисунок.jpg"/>
          <p:cNvPicPr/>
          <p:nvPr/>
        </p:nvPicPr>
        <p:blipFill>
          <a:blip r:embed="rId3" cstate="print"/>
          <a:srcRect r="49625" b="66314"/>
          <a:stretch>
            <a:fillRect/>
          </a:stretch>
        </p:blipFill>
        <p:spPr bwMode="auto">
          <a:xfrm>
            <a:off x="3707904" y="260648"/>
            <a:ext cx="165618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Documents and Settings\user\Рабочий стол\Стройка рисунок.jpg"/>
          <p:cNvPicPr/>
          <p:nvPr/>
        </p:nvPicPr>
        <p:blipFill>
          <a:blip r:embed="rId3" cstate="print"/>
          <a:srcRect l="49503" b="66737"/>
          <a:stretch>
            <a:fillRect/>
          </a:stretch>
        </p:blipFill>
        <p:spPr bwMode="auto">
          <a:xfrm>
            <a:off x="5508104" y="260648"/>
            <a:ext cx="15121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Documents and Settings\user\Рабочий стол\0009-009-Arkhitektor.jpg"/>
          <p:cNvPicPr/>
          <p:nvPr/>
        </p:nvPicPr>
        <p:blipFill>
          <a:blip r:embed="rId4" cstate="print"/>
          <a:srcRect l="24626" t="20543" r="22072"/>
          <a:stretch>
            <a:fillRect/>
          </a:stretch>
        </p:blipFill>
        <p:spPr bwMode="auto">
          <a:xfrm>
            <a:off x="7236296" y="332656"/>
            <a:ext cx="1512168" cy="1584175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8" name="Рисунок 17" descr="C:\Documents and Settings\user\Рабочий стол\Стройка рисунок.jpg"/>
          <p:cNvPicPr/>
          <p:nvPr/>
        </p:nvPicPr>
        <p:blipFill>
          <a:blip r:embed="rId3" cstate="print"/>
          <a:srcRect t="32945" r="49614" b="33369"/>
          <a:stretch>
            <a:fillRect/>
          </a:stretch>
        </p:blipFill>
        <p:spPr bwMode="auto">
          <a:xfrm>
            <a:off x="3779912" y="3645024"/>
            <a:ext cx="1584176" cy="167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Documents and Settings\user\Рабочий стол\Стройка рисунок.jpg"/>
          <p:cNvPicPr/>
          <p:nvPr/>
        </p:nvPicPr>
        <p:blipFill>
          <a:blip r:embed="rId3" cstate="print"/>
          <a:srcRect l="49659" t="32945" b="32945"/>
          <a:stretch>
            <a:fillRect/>
          </a:stretch>
        </p:blipFill>
        <p:spPr bwMode="auto">
          <a:xfrm>
            <a:off x="5580112" y="3645024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http://images.onlinelabels.com/images/clip-art/metalmarious/metalmarious_Short_Realistic_Penci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3645024"/>
            <a:ext cx="1324947" cy="1656184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</p:pic>
      <p:sp>
        <p:nvSpPr>
          <p:cNvPr id="21" name="Стрелка вниз 20"/>
          <p:cNvSpPr/>
          <p:nvPr/>
        </p:nvSpPr>
        <p:spPr>
          <a:xfrm>
            <a:off x="899592" y="1988840"/>
            <a:ext cx="144016" cy="144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2699792" y="1988840"/>
            <a:ext cx="144016" cy="144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4499992" y="1988840"/>
            <a:ext cx="144016" cy="144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6156176" y="1988840"/>
            <a:ext cx="144016" cy="144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8244408" y="2060848"/>
            <a:ext cx="144016" cy="144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71612"/>
            <a:ext cx="8429684" cy="328614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>
                <a:gd name="adj1" fmla="val 6250"/>
                <a:gd name="adj2" fmla="val 25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softRound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Магический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куб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d0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2214554"/>
            <a:ext cx="4357718" cy="4357718"/>
          </a:xfrm>
          <a:prstGeom prst="rect">
            <a:avLst/>
          </a:prstGeom>
        </p:spPr>
      </p:pic>
      <p:pic>
        <p:nvPicPr>
          <p:cNvPr id="5" name="james_last_-_ra_ta_ta_chto_gde_kogda_-_chyornyy_yashchik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43900" y="652442"/>
            <a:ext cx="428628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im0-tub-ru.yandex.net/i?id=bb5d9eb24fe660e77573a4d6c06ea0c4&amp;n=33&amp;h=190&amp;w=314"/>
          <p:cNvPicPr/>
          <p:nvPr/>
        </p:nvPicPr>
        <p:blipFill>
          <a:blip r:embed="rId3" cstate="print"/>
          <a:srcRect l="52421" t="53366" r="12774" b="9469"/>
          <a:stretch>
            <a:fillRect/>
          </a:stretch>
        </p:blipFill>
        <p:spPr bwMode="auto">
          <a:xfrm>
            <a:off x="214282" y="785794"/>
            <a:ext cx="857256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Detskaya_muzyka_-_Tarantell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1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на засыпку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http://drobs.ru/opyat/43/ryzhiy_kot_na_belom_fone_1600x120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2071678"/>
            <a:ext cx="1731425" cy="1471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ages.onlinelabels.com/images/clip-art/Agony/Agony_Needle_and_String.pn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1928802"/>
            <a:ext cx="1357322" cy="157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nature-box.ru/wp-content/uploads/2013/01/rak1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2357430"/>
            <a:ext cx="1857388" cy="1143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playcast.ru/uploads/2015/09/06/14971216.png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42" y="1643050"/>
            <a:ext cx="1381422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images.onlinelabels.com/images/clip-art/Agony/Agony_Needle_and_String.png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572264" y="1928802"/>
            <a:ext cx="1143008" cy="1562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www.emailogic.com/blog/wp-content/uploads/2014/06/182493.jpeg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715272" y="2143116"/>
            <a:ext cx="1285884" cy="14287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285720" y="4357694"/>
            <a:ext cx="164307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357694"/>
            <a:ext cx="14287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4357694"/>
            <a:ext cx="121442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628" y="4357694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4357694"/>
            <a:ext cx="14287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43834" y="4357694"/>
            <a:ext cx="128588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8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428736"/>
            <a:ext cx="69205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Вопрос на засыпку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chemeClr val="tx2">
                <a:lumMod val="60000"/>
                <a:lumOff val="40000"/>
                <a:alpha val="84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1428736"/>
            <a:ext cx="8429684" cy="442915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на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засыпку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snespor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928670"/>
            <a:ext cx="1428760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2U00002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14480" y="1285860"/>
            <a:ext cx="6000792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s://barelyawakeinfrogpajamas.files.wordpress.com/2011/10/scient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88639"/>
            <a:ext cx="2671098" cy="5378049"/>
          </a:xfrm>
          <a:prstGeom prst="rect">
            <a:avLst/>
          </a:prstGeom>
          <a:noFill/>
        </p:spPr>
      </p:pic>
      <p:pic>
        <p:nvPicPr>
          <p:cNvPr id="18442" name="Picture 10" descr="http://naoteka.ru/files/images/items/0/473vbd03cbb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789039"/>
            <a:ext cx="4464496" cy="2458805"/>
          </a:xfrm>
          <a:prstGeom prst="rect">
            <a:avLst/>
          </a:prstGeom>
          <a:noFill/>
        </p:spPr>
      </p:pic>
      <p:pic>
        <p:nvPicPr>
          <p:cNvPr id="5" name="Рисунок 4" descr="C:\Documents and Settings\user\Рабочий стол\0009-009-Arkhitektor.jpg"/>
          <p:cNvPicPr/>
          <p:nvPr/>
        </p:nvPicPr>
        <p:blipFill>
          <a:blip r:embed="rId4" cstate="print"/>
          <a:srcRect l="24626" t="20543" r="22072"/>
          <a:stretch>
            <a:fillRect/>
          </a:stretch>
        </p:blipFill>
        <p:spPr bwMode="auto">
          <a:xfrm>
            <a:off x="1259632" y="260648"/>
            <a:ext cx="3168352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realestateandreston.com/image_store/uploads/1/5/4/4/6/ar1266789777644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3195355" cy="5112568"/>
          </a:xfrm>
          <a:prstGeom prst="rect">
            <a:avLst/>
          </a:prstGeom>
          <a:noFill/>
        </p:spPr>
      </p:pic>
      <p:pic>
        <p:nvPicPr>
          <p:cNvPr id="17414" name="Picture 6" descr="http://kupiprodai.com.ua/s_images/136489810619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01008"/>
            <a:ext cx="3611526" cy="3096344"/>
          </a:xfrm>
          <a:prstGeom prst="rect">
            <a:avLst/>
          </a:prstGeom>
          <a:noFill/>
        </p:spPr>
      </p:pic>
      <p:pic>
        <p:nvPicPr>
          <p:cNvPr id="17412" name="Picture 4" descr="http://s15.buyreklama.ru/novomoskovsk/photos/33183483/21e938e367bf4a83b9342c1e5dd807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32656"/>
            <a:ext cx="3412803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74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>
            <a:alpha val="9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s624519.vk.me/v624519699/11973/Sa8VwNZT6V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2741270" cy="3672408"/>
          </a:xfrm>
          <a:prstGeom prst="rect">
            <a:avLst/>
          </a:prstGeom>
          <a:noFill/>
        </p:spPr>
      </p:pic>
      <p:pic>
        <p:nvPicPr>
          <p:cNvPr id="16388" name="Picture 4" descr="http://detect-ufa.ru/image/cache/data/svar-leto-500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645024"/>
            <a:ext cx="2952328" cy="2952328"/>
          </a:xfrm>
          <a:prstGeom prst="rect">
            <a:avLst/>
          </a:prstGeom>
          <a:noFill/>
        </p:spPr>
      </p:pic>
      <p:pic>
        <p:nvPicPr>
          <p:cNvPr id="6" name="Picture 2" descr="http://realestateandreston.com/image_store/uploads/1/5/4/4/6/ar1266789777644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32656"/>
            <a:ext cx="2565285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shop.x-com.su/orimg/73536-3b126382b46af0b2f8365880c4566a1e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7562"/>
            <a:ext cx="3172546" cy="3329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bigpicture.ru/wp-content/uploads/2012/11/gold-10.jpg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5720" y="1285860"/>
            <a:ext cx="4071966" cy="3055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10" descr="http://naoteka.ru/files/images/items/0/473vbd03cbb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714356"/>
            <a:ext cx="4464496" cy="2458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1" y="1857364"/>
            <a:ext cx="735784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Пословицы о труде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186766" cy="2571768"/>
          </a:xfrm>
        </p:spPr>
        <p:txBody>
          <a:bodyPr>
            <a:prstTxWarp prst="textChevronInverted">
              <a:avLst>
                <a:gd name="adj" fmla="val 66728"/>
              </a:avLst>
            </a:prstTxWarp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переменка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314" name="Picture 2" descr="http://dou15-sadik.ru/php/demko.files/image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88640"/>
            <a:ext cx="2456966" cy="2210585"/>
          </a:xfrm>
          <a:prstGeom prst="rect">
            <a:avLst/>
          </a:prstGeom>
          <a:noFill/>
        </p:spPr>
      </p:pic>
      <p:pic>
        <p:nvPicPr>
          <p:cNvPr id="5" name="Detskaya_muzyka_-_Tarantell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929322" y="107154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1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771</TotalTime>
  <Words>30</Words>
  <Application>Microsoft Office PowerPoint</Application>
  <PresentationFormat>Экран (4:3)</PresentationFormat>
  <Paragraphs>23</Paragraphs>
  <Slides>14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переменка</vt:lpstr>
      <vt:lpstr>Слайд 10</vt:lpstr>
      <vt:lpstr>Слайд 11</vt:lpstr>
      <vt:lpstr>Слайд 12</vt:lpstr>
      <vt:lpstr>Вопрос на засыпку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User</cp:lastModifiedBy>
  <cp:revision>87</cp:revision>
  <dcterms:created xsi:type="dcterms:W3CDTF">2011-12-14T17:27:25Z</dcterms:created>
  <dcterms:modified xsi:type="dcterms:W3CDTF">2015-11-25T07:39:49Z</dcterms:modified>
</cp:coreProperties>
</file>