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6"/>
  </p:notesMasterIdLst>
  <p:sldIdLst>
    <p:sldId id="289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90" r:id="rId24"/>
    <p:sldId id="256" r:id="rId25"/>
    <p:sldId id="257" r:id="rId26"/>
    <p:sldId id="258" r:id="rId27"/>
    <p:sldId id="259" r:id="rId28"/>
    <p:sldId id="285" r:id="rId29"/>
    <p:sldId id="284" r:id="rId30"/>
    <p:sldId id="286" r:id="rId31"/>
    <p:sldId id="283" r:id="rId32"/>
    <p:sldId id="261" r:id="rId33"/>
    <p:sldId id="287" r:id="rId34"/>
    <p:sldId id="28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5A0F9-9585-4365-A123-C8F53974849E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F810B-8C1C-45CE-957D-FE313E858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574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F810B-8C1C-45CE-957D-FE313E858645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933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72400" cy="1470025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ознавательно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игровая викторина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00c7/0003aa46-b6cca52e/640/img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916832"/>
            <a:ext cx="8856984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18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22006" y="980728"/>
            <a:ext cx="4318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5.Вопрос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779912" y="2636912"/>
            <a:ext cx="3816424" cy="2808312"/>
          </a:xfrm>
          <a:prstGeom prst="cloudCallout">
            <a:avLst>
              <a:gd name="adj1" fmla="val -53397"/>
              <a:gd name="adj2" fmla="val -71359"/>
            </a:avLst>
          </a:prstGeom>
          <a:solidFill>
            <a:srgbClr val="42D2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Где ожидают автобус пассажиры?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188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079" y="1600200"/>
            <a:ext cx="7169842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492896"/>
            <a:ext cx="5589533" cy="3528392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2267744" y="692696"/>
            <a:ext cx="3506688" cy="1512168"/>
          </a:xfrm>
          <a:prstGeom prst="cloudCallout">
            <a:avLst>
              <a:gd name="adj1" fmla="val 89268"/>
              <a:gd name="adj2" fmla="val -23434"/>
            </a:avLst>
          </a:prstGeom>
          <a:solidFill>
            <a:srgbClr val="FBA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На автобусной остановке!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71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22006" y="1052736"/>
            <a:ext cx="41743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6.Вопрос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635896" y="2474849"/>
            <a:ext cx="4248472" cy="3096344"/>
          </a:xfrm>
          <a:prstGeom prst="cloudCallout">
            <a:avLst>
              <a:gd name="adj1" fmla="val -52220"/>
              <a:gd name="adj2" fmla="val -59368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На чём Емеля ехал к царю во дворец?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966" y="1600200"/>
            <a:ext cx="6646068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3" y="2467627"/>
            <a:ext cx="5400601" cy="3677802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411760" y="908720"/>
            <a:ext cx="2664296" cy="1008112"/>
          </a:xfrm>
          <a:prstGeom prst="cloudCallout">
            <a:avLst>
              <a:gd name="adj1" fmla="val 86238"/>
              <a:gd name="adj2" fmla="val 822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C3399"/>
                </a:solidFill>
              </a:rPr>
              <a:t>На печке!</a:t>
            </a:r>
            <a:endParaRPr lang="ru-RU" sz="2800" b="1" dirty="0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69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89" y="750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70269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3491880" y="2852936"/>
            <a:ext cx="4320480" cy="2520280"/>
          </a:xfrm>
          <a:prstGeom prst="cloudCallout">
            <a:avLst>
              <a:gd name="adj1" fmla="val -57972"/>
              <a:gd name="adj2" fmla="val -8178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Что означает красный сигнал светофора для пешехода?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8030" y="836713"/>
            <a:ext cx="37422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2D283"/>
                </a:solidFill>
              </a:rPr>
              <a:t>7.Вопрос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42D28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36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2142331"/>
            <a:ext cx="3810000" cy="3441700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89" y="750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412776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728" y="2780928"/>
            <a:ext cx="1905000" cy="3441700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1475656" y="980729"/>
            <a:ext cx="3816424" cy="1584176"/>
          </a:xfrm>
          <a:prstGeom prst="cloudCallout">
            <a:avLst>
              <a:gd name="adj1" fmla="val 62071"/>
              <a:gd name="adj2" fmla="val 56343"/>
            </a:avLst>
          </a:prstGeom>
          <a:solidFill>
            <a:srgbClr val="FBA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Переходить дорогу нельзя!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26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70269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95936" y="851177"/>
            <a:ext cx="3456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rgbClr val="00B050"/>
                </a:solidFill>
              </a:rPr>
              <a:t>8.Вопрос</a:t>
            </a:r>
            <a:endParaRPr lang="ru-RU" sz="5400" b="1" cap="none" spc="0" dirty="0">
              <a:ln/>
              <a:solidFill>
                <a:srgbClr val="00B050"/>
              </a:solidFill>
              <a:effectLst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715257" y="2799648"/>
            <a:ext cx="4248472" cy="2717583"/>
          </a:xfrm>
          <a:prstGeom prst="cloudCallout">
            <a:avLst>
              <a:gd name="adj1" fmla="val -44738"/>
              <a:gd name="adj2" fmla="val -7819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Что означает желтый сигнал светофора?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85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2425" y="3244056"/>
            <a:ext cx="819150" cy="1238250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3016" y="692696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609816"/>
            <a:ext cx="2592288" cy="3658471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1403648" y="1124744"/>
            <a:ext cx="3168352" cy="1485072"/>
          </a:xfrm>
          <a:prstGeom prst="cloudCallout">
            <a:avLst>
              <a:gd name="adj1" fmla="val 83207"/>
              <a:gd name="adj2" fmla="val -383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Приготовиться!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67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70269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63888" y="1196752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9. Вопрос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491880" y="3140968"/>
            <a:ext cx="4176464" cy="2592288"/>
          </a:xfrm>
          <a:prstGeom prst="cloudCallout">
            <a:avLst>
              <a:gd name="adj1" fmla="val -48854"/>
              <a:gd name="adj2" fmla="val -70087"/>
            </a:avLst>
          </a:prstGeom>
          <a:solidFill>
            <a:srgbClr val="FDAE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На чём летал Старик-Хоттабыч?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57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2229644"/>
            <a:ext cx="2133600" cy="3267075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3016" y="692696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0719" y="2060848"/>
            <a:ext cx="4248472" cy="3990989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339752" y="692696"/>
            <a:ext cx="2642592" cy="1080120"/>
          </a:xfrm>
          <a:prstGeom prst="cloudCallout">
            <a:avLst>
              <a:gd name="adj1" fmla="val 85465"/>
              <a:gd name="adj2" fmla="val 3905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На ковре-самолёте!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93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5" y="0"/>
            <a:ext cx="9126495" cy="6858000"/>
          </a:xfr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044" y="620688"/>
            <a:ext cx="2436312" cy="510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Выноска-облако 8"/>
          <p:cNvSpPr/>
          <p:nvPr/>
        </p:nvSpPr>
        <p:spPr>
          <a:xfrm>
            <a:off x="3192218" y="2408332"/>
            <a:ext cx="5040560" cy="3312368"/>
          </a:xfrm>
          <a:prstGeom prst="cloudCallout">
            <a:avLst>
              <a:gd name="adj1" fmla="val -54727"/>
              <a:gd name="adj2" fmla="val -63399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Часть дороги, предназначенная для движения транспорта?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808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0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70269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67944" y="810473"/>
            <a:ext cx="36004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10.Вопрос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923928" y="3140968"/>
            <a:ext cx="3744416" cy="2232248"/>
          </a:xfrm>
          <a:prstGeom prst="cloudCallout">
            <a:avLst>
              <a:gd name="adj1" fmla="val -52044"/>
              <a:gd name="adj2" fmla="val -9064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Личный транспорт Бабы – Яги?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86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7587" y="1600200"/>
            <a:ext cx="4308825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0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3016" y="692696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2060848"/>
            <a:ext cx="4104456" cy="4311295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123728" y="692696"/>
            <a:ext cx="3096344" cy="1296144"/>
          </a:xfrm>
          <a:prstGeom prst="cloudCallout">
            <a:avLst>
              <a:gd name="adj1" fmla="val 80387"/>
              <a:gd name="adj2" fmla="val -3487"/>
            </a:avLst>
          </a:prstGeom>
          <a:solidFill>
            <a:srgbClr val="FBA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Ступа и метла!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64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382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a38/00047707-a60fe4e7/img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640" y="332656"/>
            <a:ext cx="890785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7510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all-auto.org/uploads/posts/2017-03/1489213626_kamaz-6520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33056"/>
            <a:ext cx="4392488" cy="262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www.arsvest.ru/photo/img/2015/image/22122016n39ka4ftcop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420040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rk.karelia.ru/wp-content/uploads/2014/09/%D0%BF%D0%BE%D0%B4%D1%8A%D0%B5%D0%BC%D0%BD%D1%8B%D0%B9-%D0%BA%D1%80%D0%B0%D0%B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548680"/>
            <a:ext cx="4210138" cy="282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2458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c.pxhere.com/photos/1a/11/bulldozer_heavy_machine_construction_vehicle_excavator_power_strength_yellow-618539.jpg!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675254"/>
            <a:ext cx="4032449" cy="271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s1.1zoom.me/big3/981/2013-16_Massey_Ferguson_5609_Tractor_Hay_515602_3000x19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2403" y="3641961"/>
            <a:ext cx="3874053" cy="288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troisovet.com/wp-content/uploads/2012/12/%D1%8D%D0%BA%D1%81%D0%BA%D0%B0%D0%B2%D0%B0%D1%82%D0%BE%D1%80-%D0%B3%D1%83%D1%81%D0%B5%D0%BD%D0%B8%D1%87%D0%BD%D1%8B%D0%B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76672"/>
            <a:ext cx="463727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97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avto.md/files/pics/wallpapers/honda_b8bd8fcca6260d4dbc214290ce3b7a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951" y="1772817"/>
            <a:ext cx="3800865" cy="295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motowallpapers.ru/wp/suzuki/gsx-r1000/2007/Suzuki-GSX-R1000-2007-1920x1200-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077072"/>
            <a:ext cx="4026025" cy="251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agrouk.ru/images/stories/plyg/Lemken/evropa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836712"/>
            <a:ext cx="4275606" cy="285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10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s://www.arsvest.ru/photo/img/2015/image/22122016n39ka4ftcop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http://hicarus.ru/photo/8b/8b45d0c7edb6a42db45f3083dde8da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54165"/>
            <a:ext cx="3970014" cy="298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mmedia.ozone.ru/multimedia/10202519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75" y="3429000"/>
            <a:ext cx="4138131" cy="2493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specsilmash.ru/upload/iblock/d82/polivomoechnaya-mashina-ko-713n-0-shhetka11_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492" y="3319739"/>
            <a:ext cx="3912660" cy="313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43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artfile.me/wallpaper/27-10-2015/3600x2400/avtomobili-gaz-gazel-32213-9820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9207"/>
            <a:ext cx="3744416" cy="2847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zelaomos.news/upload/iblock/2b0/2b0ea8cef0ff039d8660f07ffdcdfde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705" y="3933056"/>
            <a:ext cx="4561641" cy="246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http://rusmama.net/wp-content/uploads/2017/10/Tomsk_trolleybus_356_20060607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734" y="1484784"/>
            <a:ext cx="3910158" cy="280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35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avatars.mds.yandex.net/get-pdb/401063/84a4612d-6a49-4f77-85ff-06dde6b2b56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3" y="2204864"/>
            <a:ext cx="3806591" cy="2761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user.vse42.ru/files/P_S1280x853q80/Wnone/ui-5901be725321f1.58510510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0778" y="548680"/>
            <a:ext cx="409070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https://versiya.info/uploads/posts/2017-05/1496145601_pozhark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184" y="3536162"/>
            <a:ext cx="4134863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04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374"/>
            <a:ext cx="9143999" cy="6858000"/>
          </a:xfrm>
        </p:spPr>
      </p:pic>
      <p:pic>
        <p:nvPicPr>
          <p:cNvPr id="6" name="Picture 41" descr="Светофорик влев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764703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1475656" y="764703"/>
            <a:ext cx="4081536" cy="1440159"/>
          </a:xfrm>
          <a:prstGeom prst="cloudCallout">
            <a:avLst>
              <a:gd name="adj1" fmla="val 76331"/>
              <a:gd name="adj2" fmla="val 1185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Это – проезжая часть!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509559"/>
            <a:ext cx="549036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9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3.infourok.ru/uploads/ex/08fe/0000dfd5-4c054a8d/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695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27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etskiy-sad.com/wp-content/uploads/2017/08/svetofor-dla-dou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012" y="620688"/>
            <a:ext cx="5301083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pngimg.com/uploads/traffic_light/traffic_light_PNG1528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970966"/>
            <a:ext cx="3555242" cy="491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88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horming.com/wp-content/uploads/2017/07/o-00007834-n-000165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496943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3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2.infourok.ru/uploads/ex/0cb0/00006e57-39c76541/1/640/img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280920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91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273" y="908720"/>
            <a:ext cx="2576757" cy="539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47864" y="1628800"/>
            <a:ext cx="4680520" cy="30963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lantUp">
              <a:avLst/>
            </a:prstTxWarp>
            <a:spAutoFit/>
            <a:scene3d>
              <a:camera prst="isometricOffAxis1Righ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Молодцы!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890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192" y="8211"/>
            <a:ext cx="9169192" cy="6876894"/>
          </a:xfr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23928" y="879103"/>
            <a:ext cx="34563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Вопрос</a:t>
            </a:r>
            <a:endParaRPr lang="ru-RU" sz="5400" b="1" cap="none" spc="0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411243" y="2627745"/>
            <a:ext cx="4608512" cy="2880320"/>
          </a:xfrm>
          <a:prstGeom prst="cloudCallout">
            <a:avLst>
              <a:gd name="adj1" fmla="val -60480"/>
              <a:gd name="adj2" fmla="val -74708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Где должны ходить пешеходы?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53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3556"/>
            <a:ext cx="9180512" cy="6885384"/>
          </a:xfr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1329"/>
            <a:ext cx="9143999" cy="6858000"/>
          </a:xfrm>
          <a:prstGeom prst="rect">
            <a:avLst/>
          </a:prstGeom>
        </p:spPr>
      </p:pic>
      <p:pic>
        <p:nvPicPr>
          <p:cNvPr id="10" name="Picture 41" descr="Светофорик влев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Выноска-облако 10"/>
          <p:cNvSpPr/>
          <p:nvPr/>
        </p:nvSpPr>
        <p:spPr>
          <a:xfrm>
            <a:off x="1547664" y="716606"/>
            <a:ext cx="3096344" cy="1296144"/>
          </a:xfrm>
          <a:prstGeom prst="cloudCallout">
            <a:avLst>
              <a:gd name="adj1" fmla="val 109191"/>
              <a:gd name="adj2" fmla="val 14894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 тротуару!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119463"/>
            <a:ext cx="5328592" cy="426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66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1330"/>
            <a:ext cx="9143999" cy="6899329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63888" y="908720"/>
            <a:ext cx="4464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3.Вопрос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803657" y="2528352"/>
            <a:ext cx="4108825" cy="2888721"/>
          </a:xfrm>
          <a:prstGeom prst="cloudCallout">
            <a:avLst>
              <a:gd name="adj1" fmla="val -57346"/>
              <a:gd name="adj2" fmla="val -7423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Какие бывают автомобили?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74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4" y="-41329"/>
            <a:ext cx="9143999" cy="6899329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1763688" y="709076"/>
            <a:ext cx="2066528" cy="864096"/>
          </a:xfrm>
          <a:prstGeom prst="cloudCallout">
            <a:avLst>
              <a:gd name="adj1" fmla="val 128567"/>
              <a:gd name="adj2" fmla="val 15709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Легковые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2987824" y="1880248"/>
            <a:ext cx="1872208" cy="900680"/>
          </a:xfrm>
          <a:prstGeom prst="cloudCallout">
            <a:avLst>
              <a:gd name="adj1" fmla="val 105352"/>
              <a:gd name="adj2" fmla="val -87495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Грузовые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283968" y="2780928"/>
            <a:ext cx="2448273" cy="1152128"/>
          </a:xfrm>
          <a:prstGeom prst="cloudCallout">
            <a:avLst>
              <a:gd name="adj1" fmla="val 25779"/>
              <a:gd name="adj2" fmla="val -12291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Спецтехника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527124"/>
            <a:ext cx="2388016" cy="17910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220" y="1880248"/>
            <a:ext cx="1862336" cy="13967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0216" y="4129648"/>
            <a:ext cx="2686000" cy="199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47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91880" y="908720"/>
            <a:ext cx="35283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4.Вопрос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491881" y="2204864"/>
            <a:ext cx="4420602" cy="3456384"/>
          </a:xfrm>
          <a:prstGeom prst="cloudCallout">
            <a:avLst>
              <a:gd name="adj1" fmla="val -47526"/>
              <a:gd name="adj2" fmla="val -6248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Любимый вид транспорта кота Леопольда?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6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237" y="2132856"/>
            <a:ext cx="5056962" cy="3792722"/>
          </a:xfrm>
          <a:prstGeom prst="rect">
            <a:avLst/>
          </a:prstGeom>
        </p:spPr>
      </p:pic>
      <p:sp>
        <p:nvSpPr>
          <p:cNvPr id="10" name="Выноска-облако 9"/>
          <p:cNvSpPr/>
          <p:nvPr/>
        </p:nvSpPr>
        <p:spPr>
          <a:xfrm>
            <a:off x="2242546" y="692696"/>
            <a:ext cx="3096344" cy="1296144"/>
          </a:xfrm>
          <a:prstGeom prst="cloudCallout">
            <a:avLst>
              <a:gd name="adj1" fmla="val 78168"/>
              <a:gd name="adj2" fmla="val 563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Велосипед!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13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115</Words>
  <Application>Microsoft Office PowerPoint</Application>
  <PresentationFormat>Экран (4:3)</PresentationFormat>
  <Paragraphs>34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Познавательно – игровая викторина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2018-10-15T08:22:47Z</dcterms:created>
  <dcterms:modified xsi:type="dcterms:W3CDTF">2019-01-12T06:28:04Z</dcterms:modified>
</cp:coreProperties>
</file>