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60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85" r:id="rId11"/>
    <p:sldId id="267" r:id="rId12"/>
    <p:sldId id="286" r:id="rId13"/>
    <p:sldId id="28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9" r:id="rId22"/>
    <p:sldId id="280" r:id="rId23"/>
    <p:sldId id="281" r:id="rId24"/>
    <p:sldId id="273" r:id="rId25"/>
    <p:sldId id="288" r:id="rId26"/>
    <p:sldId id="274" r:id="rId27"/>
    <p:sldId id="277" r:id="rId28"/>
    <p:sldId id="278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C9E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5E6020-4C28-4A7A-AC62-445D32241246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E8367E-0A85-4F0C-9AF9-D75E50EBD6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777\Desktop\&#1054;&#1083;&#1080;&#1085;&#1099;%20&#1076;&#1086;&#1082;&#1091;&#1084;&#1077;&#1085;&#1090;&#1099;\&#1055;&#1044;&#1044;\&#1063;&#1090;&#1086;%20&#1090;&#1072;&#1082;&#1086;&#1077;%20&#1089;&#1074;&#1077;&#1090;&#1086;&#1092;&#1086;&#1088;%20&#1052;&#1091;&#1083;&#1100;&#1090;&#1092;&#1080;&#1083;&#1100;&#1084;%20&#1091;&#1095;&#1077;&#1073;&#1085;&#1099;&#1081;%20&#1085;&#1086;%20&#1085;&#1077;%20&#1089;&#1082;&#1091;&#1095;&#1085;&#1099;&#1081;..mp4" TargetMode="External"/><Relationship Id="rId1" Type="http://schemas.microsoft.com/office/2007/relationships/media" Target="file:///C:\Users\777\Desktop\&#1054;&#1083;&#1080;&#1085;&#1099;%20&#1076;&#1086;&#1082;&#1091;&#1084;&#1077;&#1085;&#1090;&#1099;\&#1055;&#1044;&#1044;\&#1063;&#1090;&#1086;%20&#1090;&#1072;&#1082;&#1086;&#1077;%20&#1089;&#1074;&#1077;&#1090;&#1086;&#1092;&#1086;&#1088;%20&#1052;&#1091;&#1083;&#1100;&#1090;&#1092;&#1080;&#1083;&#1100;&#1084;%20&#1091;&#1095;&#1077;&#1073;&#1085;&#1099;&#1081;%20&#1085;&#1086;%20&#1085;&#1077;%20&#1089;&#1082;&#1091;&#1095;&#1085;&#1099;&#1081;..mp4" TargetMode="Externa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489448"/>
          </a:xfrm>
          <a:ln>
            <a:noFill/>
          </a:ln>
          <a:effectLst>
            <a:outerShdw blurRad="50800" dist="508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sz="9600" i="1" dirty="0" smtClean="0"/>
              <a:t>Мастер-класс</a:t>
            </a:r>
            <a:endParaRPr lang="ru-RU" sz="9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452320" y="5013176"/>
            <a:ext cx="1490464" cy="1562472"/>
          </a:xfrm>
          <a:prstGeom prst="star5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71736" y="642918"/>
            <a:ext cx="3000396" cy="46434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643174" y="0"/>
            <a:ext cx="2928958" cy="5714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571868" y="3857628"/>
            <a:ext cx="1214446" cy="107157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571868" y="2428868"/>
            <a:ext cx="1214446" cy="10715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500430" y="1071546"/>
            <a:ext cx="1214446" cy="107157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643306" y="6215082"/>
            <a:ext cx="928694" cy="4286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7620" y="5286388"/>
            <a:ext cx="428628" cy="9286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BACC6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 flipH="1">
            <a:off x="1500166" y="714356"/>
            <a:ext cx="1071570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 flipH="1">
            <a:off x="1500166" y="2000240"/>
            <a:ext cx="1071570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5" name="Полилиния 24"/>
          <p:cNvSpPr/>
          <p:nvPr/>
        </p:nvSpPr>
        <p:spPr>
          <a:xfrm flipH="1">
            <a:off x="1500166" y="3571876"/>
            <a:ext cx="1071570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5500694" y="642918"/>
            <a:ext cx="1000132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Полилиния 26"/>
          <p:cNvSpPr/>
          <p:nvPr/>
        </p:nvSpPr>
        <p:spPr>
          <a:xfrm>
            <a:off x="5500694" y="2071678"/>
            <a:ext cx="1000132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5500694" y="3643314"/>
            <a:ext cx="1000132" cy="1492263"/>
          </a:xfrm>
          <a:custGeom>
            <a:avLst/>
            <a:gdLst>
              <a:gd name="connsiteX0" fmla="*/ 22302 w 875251"/>
              <a:gd name="connsiteY0" fmla="*/ 94834 h 1492263"/>
              <a:gd name="connsiteX1" fmla="*/ 858644 w 875251"/>
              <a:gd name="connsiteY1" fmla="*/ 94834 h 1492263"/>
              <a:gd name="connsiteX2" fmla="*/ 814039 w 875251"/>
              <a:gd name="connsiteY2" fmla="*/ 117137 h 1492263"/>
              <a:gd name="connsiteX3" fmla="*/ 758283 w 875251"/>
              <a:gd name="connsiteY3" fmla="*/ 128288 h 1492263"/>
              <a:gd name="connsiteX4" fmla="*/ 680224 w 875251"/>
              <a:gd name="connsiteY4" fmla="*/ 172893 h 1492263"/>
              <a:gd name="connsiteX5" fmla="*/ 635619 w 875251"/>
              <a:gd name="connsiteY5" fmla="*/ 195195 h 1492263"/>
              <a:gd name="connsiteX6" fmla="*/ 546410 w 875251"/>
              <a:gd name="connsiteY6" fmla="*/ 295556 h 1492263"/>
              <a:gd name="connsiteX7" fmla="*/ 546410 w 875251"/>
              <a:gd name="connsiteY7" fmla="*/ 295556 h 1492263"/>
              <a:gd name="connsiteX8" fmla="*/ 501805 w 875251"/>
              <a:gd name="connsiteY8" fmla="*/ 351312 h 1492263"/>
              <a:gd name="connsiteX9" fmla="*/ 446049 w 875251"/>
              <a:gd name="connsiteY9" fmla="*/ 384766 h 1492263"/>
              <a:gd name="connsiteX10" fmla="*/ 401444 w 875251"/>
              <a:gd name="connsiteY10" fmla="*/ 440522 h 1492263"/>
              <a:gd name="connsiteX11" fmla="*/ 379141 w 875251"/>
              <a:gd name="connsiteY11" fmla="*/ 462825 h 1492263"/>
              <a:gd name="connsiteX12" fmla="*/ 367990 w 875251"/>
              <a:gd name="connsiteY12" fmla="*/ 496278 h 1492263"/>
              <a:gd name="connsiteX13" fmla="*/ 301083 w 875251"/>
              <a:gd name="connsiteY13" fmla="*/ 574337 h 1492263"/>
              <a:gd name="connsiteX14" fmla="*/ 245327 w 875251"/>
              <a:gd name="connsiteY14" fmla="*/ 663546 h 1492263"/>
              <a:gd name="connsiteX15" fmla="*/ 223024 w 875251"/>
              <a:gd name="connsiteY15" fmla="*/ 730454 h 1492263"/>
              <a:gd name="connsiteX16" fmla="*/ 167268 w 875251"/>
              <a:gd name="connsiteY16" fmla="*/ 819664 h 1492263"/>
              <a:gd name="connsiteX17" fmla="*/ 144966 w 875251"/>
              <a:gd name="connsiteY17" fmla="*/ 853117 h 1492263"/>
              <a:gd name="connsiteX18" fmla="*/ 122663 w 875251"/>
              <a:gd name="connsiteY18" fmla="*/ 920025 h 1492263"/>
              <a:gd name="connsiteX19" fmla="*/ 78058 w 875251"/>
              <a:gd name="connsiteY19" fmla="*/ 998083 h 1492263"/>
              <a:gd name="connsiteX20" fmla="*/ 66907 w 875251"/>
              <a:gd name="connsiteY20" fmla="*/ 1042688 h 1492263"/>
              <a:gd name="connsiteX21" fmla="*/ 55756 w 875251"/>
              <a:gd name="connsiteY21" fmla="*/ 1076142 h 1492263"/>
              <a:gd name="connsiteX22" fmla="*/ 33453 w 875251"/>
              <a:gd name="connsiteY22" fmla="*/ 1343771 h 1492263"/>
              <a:gd name="connsiteX23" fmla="*/ 22302 w 875251"/>
              <a:gd name="connsiteY23" fmla="*/ 1455283 h 1492263"/>
              <a:gd name="connsiteX24" fmla="*/ 0 w 875251"/>
              <a:gd name="connsiteY24" fmla="*/ 1488737 h 14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5251" h="1492263">
                <a:moveTo>
                  <a:pt x="22302" y="94834"/>
                </a:moveTo>
                <a:cubicBezTo>
                  <a:pt x="306811" y="0"/>
                  <a:pt x="109248" y="61772"/>
                  <a:pt x="858644" y="94834"/>
                </a:cubicBezTo>
                <a:cubicBezTo>
                  <a:pt x="875251" y="95567"/>
                  <a:pt x="829809" y="111880"/>
                  <a:pt x="814039" y="117137"/>
                </a:cubicBezTo>
                <a:cubicBezTo>
                  <a:pt x="796058" y="123131"/>
                  <a:pt x="776868" y="124571"/>
                  <a:pt x="758283" y="128288"/>
                </a:cubicBezTo>
                <a:cubicBezTo>
                  <a:pt x="623492" y="195682"/>
                  <a:pt x="790556" y="109846"/>
                  <a:pt x="680224" y="172893"/>
                </a:cubicBezTo>
                <a:cubicBezTo>
                  <a:pt x="665791" y="181140"/>
                  <a:pt x="650487" y="187761"/>
                  <a:pt x="635619" y="195195"/>
                </a:cubicBezTo>
                <a:cubicBezTo>
                  <a:pt x="595822" y="254892"/>
                  <a:pt x="622794" y="219172"/>
                  <a:pt x="546410" y="295556"/>
                </a:cubicBezTo>
                <a:lnTo>
                  <a:pt x="546410" y="295556"/>
                </a:lnTo>
                <a:cubicBezTo>
                  <a:pt x="531542" y="314141"/>
                  <a:pt x="519594" y="335500"/>
                  <a:pt x="501805" y="351312"/>
                </a:cubicBezTo>
                <a:cubicBezTo>
                  <a:pt x="485606" y="365712"/>
                  <a:pt x="463686" y="372168"/>
                  <a:pt x="446049" y="384766"/>
                </a:cubicBezTo>
                <a:cubicBezTo>
                  <a:pt x="420915" y="402719"/>
                  <a:pt x="421105" y="415945"/>
                  <a:pt x="401444" y="440522"/>
                </a:cubicBezTo>
                <a:cubicBezTo>
                  <a:pt x="394876" y="448732"/>
                  <a:pt x="386575" y="455391"/>
                  <a:pt x="379141" y="462825"/>
                </a:cubicBezTo>
                <a:cubicBezTo>
                  <a:pt x="375424" y="473976"/>
                  <a:pt x="374822" y="486713"/>
                  <a:pt x="367990" y="496278"/>
                </a:cubicBezTo>
                <a:cubicBezTo>
                  <a:pt x="335475" y="541798"/>
                  <a:pt x="321302" y="528844"/>
                  <a:pt x="301083" y="574337"/>
                </a:cubicBezTo>
                <a:cubicBezTo>
                  <a:pt x="261971" y="662339"/>
                  <a:pt x="305507" y="623426"/>
                  <a:pt x="245327" y="663546"/>
                </a:cubicBezTo>
                <a:cubicBezTo>
                  <a:pt x="237893" y="685849"/>
                  <a:pt x="237130" y="711647"/>
                  <a:pt x="223024" y="730454"/>
                </a:cubicBezTo>
                <a:cubicBezTo>
                  <a:pt x="159059" y="815739"/>
                  <a:pt x="216250" y="733945"/>
                  <a:pt x="167268" y="819664"/>
                </a:cubicBezTo>
                <a:cubicBezTo>
                  <a:pt x="160619" y="831300"/>
                  <a:pt x="150409" y="840870"/>
                  <a:pt x="144966" y="853117"/>
                </a:cubicBezTo>
                <a:cubicBezTo>
                  <a:pt x="135418" y="874600"/>
                  <a:pt x="135704" y="900464"/>
                  <a:pt x="122663" y="920025"/>
                </a:cubicBezTo>
                <a:cubicBezTo>
                  <a:pt x="91140" y="967309"/>
                  <a:pt x="106355" y="941491"/>
                  <a:pt x="78058" y="998083"/>
                </a:cubicBezTo>
                <a:cubicBezTo>
                  <a:pt x="74341" y="1012951"/>
                  <a:pt x="71117" y="1027952"/>
                  <a:pt x="66907" y="1042688"/>
                </a:cubicBezTo>
                <a:cubicBezTo>
                  <a:pt x="63678" y="1053990"/>
                  <a:pt x="57859" y="1064577"/>
                  <a:pt x="55756" y="1076142"/>
                </a:cubicBezTo>
                <a:cubicBezTo>
                  <a:pt x="40776" y="1158533"/>
                  <a:pt x="39391" y="1266574"/>
                  <a:pt x="33453" y="1343771"/>
                </a:cubicBezTo>
                <a:cubicBezTo>
                  <a:pt x="30588" y="1381017"/>
                  <a:pt x="27982" y="1418361"/>
                  <a:pt x="22302" y="1455283"/>
                </a:cubicBezTo>
                <a:cubicBezTo>
                  <a:pt x="16613" y="1492263"/>
                  <a:pt x="20807" y="1488737"/>
                  <a:pt x="0" y="148873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0_3529d6e73ba8578e4d7a3aec5a2dcf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776864" cy="583264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80920" cy="6120680"/>
          </a:xfrm>
        </p:spPr>
      </p:pic>
    </p:spTree>
    <p:extLst>
      <p:ext uri="{BB962C8B-B14F-4D97-AF65-F5344CB8AC3E}">
        <p14:creationId xmlns:p14="http://schemas.microsoft.com/office/powerpoint/2010/main" val="2270747768"/>
      </p:ext>
    </p:extLst>
  </p:cSld>
  <p:clrMapOvr>
    <a:masterClrMapping/>
  </p:clrMapOvr>
  <p:transition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424936" cy="6192687"/>
          </a:xfrm>
        </p:spPr>
      </p:pic>
    </p:spTree>
    <p:extLst>
      <p:ext uri="{BB962C8B-B14F-4D97-AF65-F5344CB8AC3E}">
        <p14:creationId xmlns:p14="http://schemas.microsoft.com/office/powerpoint/2010/main" val="2565061752"/>
      </p:ext>
    </p:extLst>
  </p:cSld>
  <p:clrMapOvr>
    <a:masterClrMapping/>
  </p:clrMapOvr>
  <p:transition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Что такое светофор Мультфильм учебный но не скучный.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35605" y="188640"/>
            <a:ext cx="8987827" cy="655272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c2fc75d5e942de249cd248e8e4fc7a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9" y="692696"/>
            <a:ext cx="7848872" cy="583264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4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6264696" cy="5544616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8cdff166d9091ee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6443190" cy="5487888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unkt_1_med_pomosh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692696"/>
            <a:ext cx="6552728" cy="5904656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traffic-sign-6729_64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6840760" cy="583264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704088"/>
            <a:ext cx="6707088" cy="1143000"/>
          </a:xfrm>
          <a:ln>
            <a:noFill/>
          </a:ln>
          <a:effectLst>
            <a:outerShdw blurRad="50800" dist="508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accent3"/>
                </a:solidFill>
              </a:rPr>
              <a:t>Наш девиз </a:t>
            </a:r>
            <a:endParaRPr lang="ru-RU" sz="8800" b="1" i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420888"/>
            <a:ext cx="8579296" cy="4248472"/>
          </a:xfrm>
        </p:spPr>
        <p:txBody>
          <a:bodyPr/>
          <a:lstStyle/>
          <a:p>
            <a:r>
              <a:rPr lang="ru-RU" sz="3600" b="1" i="1" dirty="0" smtClean="0"/>
              <a:t>Собраться вместе-это начало</a:t>
            </a:r>
          </a:p>
          <a:p>
            <a:endParaRPr lang="ru-RU" sz="3600" b="1" i="1" dirty="0" smtClean="0"/>
          </a:p>
          <a:p>
            <a:r>
              <a:rPr lang="ru-RU" sz="3600" b="1" i="1" dirty="0" smtClean="0"/>
              <a:t>Оставаться вместе-это прогресс</a:t>
            </a:r>
          </a:p>
          <a:p>
            <a:endParaRPr lang="ru-RU" sz="3600" b="1" i="1" dirty="0" smtClean="0"/>
          </a:p>
          <a:p>
            <a:r>
              <a:rPr lang="ru-RU" sz="3600" b="1" i="1" dirty="0" smtClean="0"/>
              <a:t>Работать вместе-это успех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52036174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c2fc75d5e942de249cd248e8e4fc7a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7776863" cy="5976663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a731cb0-7c7c-11dc-b0e6-000423c1865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764705"/>
            <a:ext cx="8136904" cy="5559896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1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5"/>
            <a:ext cx="8352928" cy="5544615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19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064896" cy="583264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8712968" cy="1584176"/>
          </a:xfrm>
          <a:ln>
            <a:noFill/>
          </a:ln>
          <a:effectLst>
            <a:outerShdw blurRad="50800" dist="508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chemeClr val="accent3"/>
                </a:solidFill>
              </a:rPr>
              <a:t>Открытый    микрофон</a:t>
            </a:r>
            <a:endParaRPr lang="ru-RU" sz="8800" b="1" i="1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-531440"/>
            <a:ext cx="8229600" cy="864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8028384" y="558924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7992888" cy="5976663"/>
          </a:xfrm>
        </p:spPr>
      </p:pic>
    </p:spTree>
    <p:extLst>
      <p:ext uri="{BB962C8B-B14F-4D97-AF65-F5344CB8AC3E}">
        <p14:creationId xmlns:p14="http://schemas.microsoft.com/office/powerpoint/2010/main" val="727450801"/>
      </p:ext>
    </p:extLst>
  </p:cSld>
  <p:clrMapOvr>
    <a:masterClrMapping/>
  </p:clrMapOvr>
  <p:transition>
    <p:diamond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25544" cy="1143000"/>
          </a:xfrm>
          <a:ln>
            <a:noFill/>
          </a:ln>
          <a:effectLst>
            <a:outerShdw blurRad="50800" dist="50800" dir="5400000" algn="ctr">
              <a:schemeClr val="tx1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accent3"/>
                </a:solidFill>
              </a:rPr>
              <a:t>Дорога добра</a:t>
            </a:r>
            <a:endParaRPr lang="ru-RU" sz="8800" b="1" i="1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Спроси у жизни строгой</a:t>
            </a:r>
          </a:p>
          <a:p>
            <a:pPr marL="0" indent="0" algn="ctr">
              <a:buNone/>
            </a:pPr>
            <a:r>
              <a:rPr lang="ru-RU" sz="3200" b="1" dirty="0" smtClean="0"/>
              <a:t> Какой идти дорогой</a:t>
            </a:r>
          </a:p>
          <a:p>
            <a:pPr marL="0" indent="0" algn="ctr">
              <a:buNone/>
            </a:pPr>
            <a:r>
              <a:rPr lang="ru-RU" sz="3200" b="1" dirty="0" smtClean="0"/>
              <a:t> Как правила дорожные</a:t>
            </a:r>
          </a:p>
          <a:p>
            <a:pPr marL="0" indent="0" algn="ctr">
              <a:buNone/>
            </a:pPr>
            <a:r>
              <a:rPr lang="ru-RU" sz="3200" b="1" dirty="0" smtClean="0"/>
              <a:t> Нам всем не нарушать</a:t>
            </a:r>
          </a:p>
          <a:p>
            <a:pPr marL="0" indent="0" algn="ctr">
              <a:buNone/>
            </a:pPr>
            <a:r>
              <a:rPr lang="ru-RU" sz="3200" b="1" dirty="0" smtClean="0"/>
              <a:t> </a:t>
            </a:r>
            <a:r>
              <a:rPr lang="ru-RU" sz="3200" b="1" u="sng" dirty="0" smtClean="0"/>
              <a:t>Припев:</a:t>
            </a:r>
          </a:p>
          <a:p>
            <a:pPr marL="0" indent="0" algn="ctr">
              <a:buNone/>
            </a:pPr>
            <a:r>
              <a:rPr lang="ru-RU" sz="3200" b="1" dirty="0" smtClean="0"/>
              <a:t> Иди по зебре смело и это будет верно</a:t>
            </a:r>
          </a:p>
          <a:p>
            <a:pPr marL="0" indent="0" algn="ctr">
              <a:buNone/>
            </a:pPr>
            <a:r>
              <a:rPr lang="ru-RU" sz="3200" b="1" dirty="0" smtClean="0"/>
              <a:t> Иди, мой друг, всегда иди по зебре ты всегда.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 </a:t>
            </a:r>
            <a:r>
              <a:rPr lang="ru-RU" sz="12800" b="1" dirty="0" smtClean="0"/>
              <a:t>А если ты забудешь</a:t>
            </a:r>
          </a:p>
          <a:p>
            <a:pPr marL="0" indent="0" algn="ctr">
              <a:buNone/>
            </a:pPr>
            <a:r>
              <a:rPr lang="ru-RU" sz="12800" b="1" dirty="0" smtClean="0"/>
              <a:t>Те правила простые</a:t>
            </a:r>
          </a:p>
          <a:p>
            <a:pPr marL="0" indent="0" algn="ctr">
              <a:buNone/>
            </a:pPr>
            <a:r>
              <a:rPr lang="ru-RU" sz="12800" b="1" dirty="0" smtClean="0"/>
              <a:t> Не хнычь, а просто ты возьми</a:t>
            </a:r>
          </a:p>
          <a:p>
            <a:pPr marL="0" indent="0" algn="ctr">
              <a:buNone/>
            </a:pPr>
            <a:r>
              <a:rPr lang="ru-RU" sz="12800" b="1" dirty="0" smtClean="0"/>
              <a:t>  И все их повтори</a:t>
            </a:r>
          </a:p>
          <a:p>
            <a:pPr marL="0" indent="0" algn="ctr">
              <a:buNone/>
            </a:pPr>
            <a:r>
              <a:rPr lang="ru-RU" sz="12800" b="1" dirty="0" smtClean="0"/>
              <a:t>  </a:t>
            </a:r>
            <a:r>
              <a:rPr lang="ru-RU" sz="12800" b="1" u="sng" dirty="0" smtClean="0"/>
              <a:t>Припев:</a:t>
            </a:r>
          </a:p>
          <a:p>
            <a:pPr marL="0" indent="0" algn="ctr">
              <a:buNone/>
            </a:pPr>
            <a:r>
              <a:rPr lang="ru-RU" sz="12800" b="1" u="sng" dirty="0" smtClean="0"/>
              <a:t> </a:t>
            </a:r>
            <a:r>
              <a:rPr lang="ru-RU" sz="12800" b="1" dirty="0" smtClean="0"/>
              <a:t>А если будет худо</a:t>
            </a:r>
          </a:p>
          <a:p>
            <a:pPr marL="0" indent="0" algn="ctr">
              <a:buNone/>
            </a:pPr>
            <a:r>
              <a:rPr lang="ru-RU" sz="12800" b="1" dirty="0" smtClean="0"/>
              <a:t> Не уповай на чудо</a:t>
            </a:r>
          </a:p>
          <a:p>
            <a:pPr marL="0" indent="0" algn="ctr">
              <a:buNone/>
            </a:pPr>
            <a:r>
              <a:rPr lang="ru-RU" sz="12800" b="1" dirty="0" smtClean="0"/>
              <a:t> Возьми ты книгу ПДД</a:t>
            </a:r>
          </a:p>
          <a:p>
            <a:pPr marL="0" indent="0" algn="ctr">
              <a:buNone/>
            </a:pPr>
            <a:r>
              <a:rPr lang="ru-RU" sz="12800" b="1" dirty="0" smtClean="0"/>
              <a:t> И снова поучи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2800" b="1" dirty="0" smtClean="0"/>
              <a:t>Ах, сколько будет разных</a:t>
            </a:r>
          </a:p>
          <a:p>
            <a:pPr marL="0" indent="0" algn="ctr">
              <a:buNone/>
            </a:pPr>
            <a:r>
              <a:rPr lang="ru-RU" sz="12800" b="1" dirty="0" smtClean="0"/>
              <a:t>Сомнений и соблазнов</a:t>
            </a:r>
          </a:p>
          <a:p>
            <a:pPr marL="0" indent="0" algn="ctr">
              <a:buNone/>
            </a:pPr>
            <a:r>
              <a:rPr lang="ru-RU" sz="12800" b="1" dirty="0" smtClean="0"/>
              <a:t>Не забывай, что эта жизнь</a:t>
            </a:r>
          </a:p>
          <a:p>
            <a:pPr marL="0" indent="0" algn="ctr">
              <a:buNone/>
            </a:pPr>
            <a:r>
              <a:rPr lang="ru-RU" sz="12800" b="1" dirty="0" smtClean="0"/>
              <a:t> Не детская игра</a:t>
            </a:r>
          </a:p>
          <a:p>
            <a:pPr marL="0" indent="0" algn="ctr">
              <a:buNone/>
            </a:pPr>
            <a:r>
              <a:rPr lang="ru-RU" sz="12800" b="1" u="sng" dirty="0" smtClean="0"/>
              <a:t>Припев:</a:t>
            </a:r>
          </a:p>
          <a:p>
            <a:pPr marL="0" indent="0" algn="ctr">
              <a:buNone/>
            </a:pPr>
            <a:r>
              <a:rPr lang="ru-RU" sz="12800" b="1" dirty="0" smtClean="0"/>
              <a:t>Ты прочь гони соблазны</a:t>
            </a:r>
          </a:p>
          <a:p>
            <a:pPr marL="0" indent="0" algn="ctr">
              <a:buNone/>
            </a:pPr>
            <a:r>
              <a:rPr lang="ru-RU" sz="12800" b="1" dirty="0" smtClean="0"/>
              <a:t>Усвой закон негласный</a:t>
            </a:r>
          </a:p>
          <a:p>
            <a:pPr marL="0" indent="0" algn="ctr">
              <a:buNone/>
            </a:pPr>
            <a:r>
              <a:rPr lang="ru-RU" sz="12800" b="1" dirty="0" smtClean="0"/>
              <a:t> Иди мой друг, всегда иди</a:t>
            </a:r>
          </a:p>
          <a:p>
            <a:pPr marL="0" indent="0" algn="ctr">
              <a:buNone/>
            </a:pPr>
            <a:r>
              <a:rPr lang="ru-RU" sz="12800" b="1" dirty="0" smtClean="0"/>
              <a:t>Дорогою добра 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age_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336704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0"/>
            <a:ext cx="6933456" cy="1619672"/>
          </a:xfrm>
          <a:ln>
            <a:noFill/>
          </a:ln>
          <a:effectLst>
            <a:outerShdw blurRad="50800" dist="508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sz="8800" b="1" i="1" dirty="0" smtClean="0">
                <a:solidFill>
                  <a:schemeClr val="accent3"/>
                </a:solidFill>
              </a:rPr>
              <a:t>Тезис:</a:t>
            </a:r>
            <a:endParaRPr lang="ru-RU" sz="8800" b="1" i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/>
              <a:t>  «Всё ,что я познаю, я знаю- для</a:t>
            </a:r>
          </a:p>
          <a:p>
            <a:pPr>
              <a:buNone/>
            </a:pPr>
            <a:r>
              <a:rPr lang="ru-RU" sz="3600" b="1" i="1" dirty="0" smtClean="0"/>
              <a:t> чего это мне надо и где я могу</a:t>
            </a:r>
          </a:p>
          <a:p>
            <a:pPr>
              <a:buNone/>
            </a:pPr>
            <a:r>
              <a:rPr lang="ru-RU" sz="3600" b="1" i="1" dirty="0" smtClean="0"/>
              <a:t> эти знания применить»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98759708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  <a:effectLst>
            <a:outerShdw blurRad="50800" dist="50800" dir="5400000" algn="ctr" rotWithShape="0">
              <a:schemeClr val="tx1"/>
            </a:outerShdw>
          </a:effectLst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     </a:t>
            </a:r>
            <a:r>
              <a:rPr lang="ru-RU" sz="6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Доброго   пути!!!</a:t>
            </a:r>
            <a:endParaRPr lang="ru-RU" sz="6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4456069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8424936" cy="5688632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7859216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/>
              <a:t>Если хочешь быть здоровым,</a:t>
            </a:r>
          </a:p>
          <a:p>
            <a:pPr>
              <a:buNone/>
            </a:pPr>
            <a:r>
              <a:rPr lang="ru-RU" sz="3600" b="1" i="1" dirty="0" smtClean="0"/>
              <a:t>Много хочешь лет прожить,</a:t>
            </a:r>
          </a:p>
          <a:p>
            <a:pPr>
              <a:buNone/>
            </a:pPr>
            <a:r>
              <a:rPr lang="ru-RU" sz="3600" b="1" i="1" dirty="0" smtClean="0"/>
              <a:t>Эти правила простые</a:t>
            </a:r>
          </a:p>
          <a:p>
            <a:pPr>
              <a:buNone/>
            </a:pPr>
            <a:r>
              <a:rPr lang="ru-RU" sz="3600" b="1" i="1" dirty="0" smtClean="0"/>
              <a:t>Ты не забывай учить!</a:t>
            </a:r>
            <a:endParaRPr lang="ru-RU" sz="3600" b="1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87105-1d355573a47f02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352928" cy="5832648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267238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8280920" cy="5616624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z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8280920" cy="6048671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189_zebra_2010-11-19_1749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8280920" cy="5760639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920880" cy="583264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1817</TotalTime>
  <Words>192</Words>
  <Application>Microsoft Office PowerPoint</Application>
  <PresentationFormat>Экран (4:3)</PresentationFormat>
  <Paragraphs>46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Мастер-класс</vt:lpstr>
      <vt:lpstr>Наш девиз </vt:lpstr>
      <vt:lpstr>  Тезис: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Открытый    микрофон</vt:lpstr>
      <vt:lpstr>Презентация PowerPoint</vt:lpstr>
      <vt:lpstr>Дорога добра</vt:lpstr>
      <vt:lpstr>2.</vt:lpstr>
      <vt:lpstr>3.</vt:lpstr>
      <vt:lpstr>Презентация PowerPoint</vt:lpstr>
      <vt:lpstr>     Доброго   пути!!!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777</dc:creator>
  <cp:lastModifiedBy>777</cp:lastModifiedBy>
  <cp:revision>28</cp:revision>
  <dcterms:created xsi:type="dcterms:W3CDTF">2012-08-27T05:28:15Z</dcterms:created>
  <dcterms:modified xsi:type="dcterms:W3CDTF">2012-09-20T07:45:55Z</dcterms:modified>
</cp:coreProperties>
</file>