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B847F0C-7B4F-4BBC-A0E1-C09A88E74DF7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087D5C-9AC3-4A16-B9C4-9FCC3CB4E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40768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Неизведанная Африка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365104"/>
            <a:ext cx="5487888" cy="1530540"/>
          </a:xfrm>
        </p:spPr>
        <p:txBody>
          <a:bodyPr/>
          <a:lstStyle/>
          <a:p>
            <a:r>
              <a:rPr lang="ru-RU" dirty="0" smtClean="0"/>
              <a:t>Подготовил: воспитатель МБДОУ «Детский сад №311» </a:t>
            </a:r>
            <a:r>
              <a:rPr lang="ru-RU" dirty="0" err="1" smtClean="0"/>
              <a:t>г.о</a:t>
            </a:r>
            <a:r>
              <a:rPr lang="ru-RU" dirty="0" smtClean="0"/>
              <a:t>. Самара</a:t>
            </a:r>
          </a:p>
          <a:p>
            <a:r>
              <a:rPr lang="ru-RU" dirty="0" smtClean="0"/>
              <a:t> Гришкова Ольга Владимировна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613821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7662" y="2590024"/>
            <a:ext cx="9195586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Благодарю за внимание!!!</a:t>
            </a:r>
            <a:endParaRPr lang="ru-RU" sz="48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75180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949077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>Ребята мы сегодня с вами отправимся в путешествие к далекому континенту- Африка. Прежде чем начать наше путешествие, мы  должны выяснить с вами ,что ? (маршрут). Определить на нашей карте ту точку от куда мы отправимся в путь и в какую точку мы должны прибыть. А это все, что мы должны знать ? Конечно мы должны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+mn-lt"/>
              </a:rPr>
              <a:t>знать, что </a:t>
            </a:r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>если путь не близкий,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+mn-lt"/>
              </a:rPr>
              <a:t>то </a:t>
            </a:r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>мы возьмем в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+mn-lt"/>
              </a:rPr>
              <a:t>дорогу- что?</a:t>
            </a:r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>Игра « Собираем рюкзак путешественника» :провизию, медикаменты, одежду, деньги ,еще, что(?) Конечно же компас!  На оленьей упряжке м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+mn-lt"/>
              </a:rPr>
              <a:t>ы </a:t>
            </a:r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>с вами начнем путешествие с крайнего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+mn-lt"/>
              </a:rPr>
              <a:t>севера и доберёмся до крайней точки России Берингова пролива.</a:t>
            </a:r>
            <a:r>
              <a:rPr lang="ru-RU" sz="1800" dirty="0">
                <a:effectLst/>
                <a:latin typeface="+mn-lt"/>
              </a:rPr>
              <a:t/>
            </a:r>
            <a:br>
              <a:rPr lang="ru-RU" sz="1800" dirty="0">
                <a:effectLst/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0927"/>
            <a:ext cx="5508104" cy="4077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597399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+mn-lt"/>
              </a:rPr>
              <a:t>Это древне- русская ладья с веслами. На ней мы поплывем к нашему материку Африка.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96258"/>
            <a:ext cx="7416824" cy="48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96070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+mn-lt"/>
              </a:rPr>
              <a:t>Это древне-египетская  тростниковая лодка, на ней мы поплывем по самой длинной реке планеты –река Нил (6671м).</a:t>
            </a:r>
          </a:p>
        </p:txBody>
      </p:sp>
    </p:spTree>
    <p:extLst>
      <p:ext uri="{BB962C8B-B14F-4D97-AF65-F5344CB8AC3E}">
        <p14:creationId xmlns="" xmlns:p14="http://schemas.microsoft.com/office/powerpoint/2010/main" val="42605312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Ребята </a:t>
            </a:r>
            <a: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смотрите какие впереди песчаные барханы, а как вы думаете что это?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669" y="5820530"/>
            <a:ext cx="903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Великая пустыня Сахара-самая большая пустыня мира, ее площадь -8,6 млн. км. кв..</a:t>
            </a:r>
            <a:endParaRPr lang="ru-RU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15763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5400600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О ребята что я вижу, как вы думаете что это?( Водопад Виктория). </a:t>
            </a:r>
            <a:b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Ребята высота этого водопада, как 3 шестнадцатиэтажных дома (108 м), а  ширина  1800м.</a:t>
            </a:r>
            <a:b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Сила удара массы воды о камни снизу такова, что вода превращается в пар и выбивается столбами обратно высотой  в несколько 16 этажных домов.</a:t>
            </a:r>
            <a:b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Эти столбы пара видно с расстояния в десятки километров. На таком же расстоянии слышен и громовой гул. ).</a:t>
            </a:r>
            <a:b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На языке местных аборигенов этот водопад называется (Дым который гремит).</a:t>
            </a:r>
            <a:b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Возникает вопрос почему? А давайте мы с вами проведем опыт, и узнаем почему его так называют местные жители</a:t>
            </a:r>
            <a:r>
              <a:rPr lang="ru-RU" sz="2400" dirty="0">
                <a:latin typeface="+mn-lt"/>
              </a:rPr>
              <a:t>?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96039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Дальше </a:t>
            </a:r>
            <a: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на пути нашего исследования возникла высочайшая вершина Африки вулкан </a:t>
            </a:r>
            <a:b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Килиманджаро- в переводе с языка местных аборигенов (Гора которая сверкает), находится на северо-востоке Танзании. На самой вершине горы лежат вечные льды, что удивительно при температуре (-5 градусов), поскольку она находится немного южнее </a:t>
            </a:r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экватора</a:t>
            </a:r>
            <a: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</a:t>
            </a:r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Ребята я предлагаю вам поближе познакомится с работой вулкана и провести свой эксперимент.</a:t>
            </a:r>
            <a:b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В низу у подножья горы температура достигает( + 25 градусов).</a:t>
            </a:r>
            <a:b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Благодаря теплым </a:t>
            </a:r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ветрам, </a:t>
            </a:r>
            <a: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здесь очень часто и по долгу льют дожди, из-за чего мир флоры и фауны в районе Килиманджаро  богат и разнообразен.</a:t>
            </a:r>
            <a:b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В нижней части горы раскинулись саванны, населенные обезьянами, леопардами, сервалами и медоедами</a:t>
            </a:r>
            <a:r>
              <a:rPr lang="ru-RU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</a:t>
            </a:r>
            <a:br>
              <a:rPr lang="ru-RU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56378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Ребята теперь мы с вами знаем, что погода на материке разная, то жарко – светит солнышко, то по долгу идут дожди, то проносятся сильные ураганы,  по этому я предлагаю вам поиграть в игру</a:t>
            </a:r>
            <a:b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«Погодные явления».</a:t>
            </a:r>
            <a:b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Я говорю- Солнышко-вы подтягиваетесь на носочках,</a:t>
            </a:r>
            <a:b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Я говорю-Дождь- вы складываете руки в виде крыши над головой,</a:t>
            </a:r>
            <a:b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Я говорю-Ураган- вы садитесь на корточки обнимая коленки руками.</a:t>
            </a:r>
            <a:b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ru-RU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48493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Ну вот ребятки наше путешествие подошло к концу, но мы с вами не прощаемся, потому- что наши исследования на этом не закончились. Мы узнаем с вами много интересного о песках пустыни Сахара и ее древних тайнах, посетим остров специй и много интересного нас ждет впереди.</a:t>
            </a:r>
            <a:b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7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Ребята , а что нового вы узнали? Что вам понравилось?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11010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256</TotalTime>
  <Words>254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 Неизведанная Африка</vt:lpstr>
      <vt:lpstr>Ребята мы сегодня с вами отправимся в путешествие к далекому континенту- Африка. Прежде чем начать наше путешествие, мы  должны выяснить с вами ,что ? (маршрут). Определить на нашей карте ту точку от куда мы отправимся в путь и в какую точку мы должны прибыть. А это все, что мы должны знать ? Конечно мы должны знать, что если путь не близкий, то мы возьмем в дорогу- что? Игра « Собираем рюкзак путешественника» :провизию, медикаменты, одежду, деньги ,еще, что(?) Конечно же компас!  На оленьей упряжке мы с вами начнем путешествие с крайнего севера и доберёмся до крайней точки России Берингова пролива. </vt:lpstr>
      <vt:lpstr>Это древне- русская ладья с веслами. На ней мы поплывем к нашему материку Африка.</vt:lpstr>
      <vt:lpstr>Это древне-египетская  тростниковая лодка, на ней мы поплывем по самой длинной реке планеты –река Нил (6671м).</vt:lpstr>
      <vt:lpstr> Ребята смотрите какие впереди песчаные барханы, а как вы думаете что это?</vt:lpstr>
      <vt:lpstr>О ребята что я вижу, как вы думаете что это?( Водопад Виктория).  Ребята высота этого водопада, как 3 шестнадцатиэтажных дома (108 м), а  ширина  1800м. Сила удара массы воды о камни снизу такова, что вода превращается в пар и выбивается столбами обратно высотой  в несколько 16 этажных домов.  Эти столбы пара видно с расстояния в десятки километров. На таком же расстоянии слышен и громовой гул. ).  На языке местных аборигенов этот водопад называется (Дым который гремит).  Возникает вопрос почему? А давайте мы с вами проведем опыт, и узнаем почему его так называют местные жители? </vt:lpstr>
      <vt:lpstr>     Дальше на пути нашего исследования возникла высочайшая вершина Африки вулкан  Килиманджаро- в переводе с языка местных аборигенов (Гора которая сверкает), находится на северо-востоке Танзании. На самой вершине горы лежат вечные льды, что удивительно при температуре (-5 градусов), поскольку она находится немного южнее экватора. Ребята я предлагаю вам поближе познакомится с работой вулкана и провести свой эксперимент.   В низу у подножья горы температура достигает( + 25 градусов). Благодаря теплым ветрам, здесь очень часто и по долгу льют дожди, из-за чего мир флоры и фауны в районе Килиманджаро  богат и разнообразен. В нижней части горы раскинулись саванны, населенные обезьянами, леопардами, сервалами и медоедами. </vt:lpstr>
      <vt:lpstr>Ребята теперь мы с вами знаем, что погода на материке разная, то жарко – светит солнышко, то по долгу идут дожди, то проносятся сильные ураганы,  по этому я предлагаю вам поиграть в игру  «Погодные явления». Я говорю- Солнышко-вы подтягиваетесь на носочках, Я говорю-Дождь- вы складываете руки в виде крыши над головой, Я говорю-Ураган- вы садитесь на корточки обнимая коленки руками. </vt:lpstr>
      <vt:lpstr>Ну вот ребятки наше путешествие подошло к концу, но мы с вами не прощаемся, потому- что наши исследования на этом не закончились. Мы узнаем с вами много интересного о песках пустыни Сахара и ее древних тайнах, посетим остров специй и много интересного нас ждет впереди. Ребята , а что нового вы узнали? Что вам понравилось? </vt:lpstr>
      <vt:lpstr>Благодарю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Неизведанная Африка</dc:title>
  <dc:creator>X</dc:creator>
  <cp:lastModifiedBy>Татьяна</cp:lastModifiedBy>
  <cp:revision>10</cp:revision>
  <dcterms:created xsi:type="dcterms:W3CDTF">2017-11-01T15:44:20Z</dcterms:created>
  <dcterms:modified xsi:type="dcterms:W3CDTF">2019-01-12T09:30:27Z</dcterms:modified>
</cp:coreProperties>
</file>