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2"/>
  </p:notesMasterIdLst>
  <p:sldIdLst>
    <p:sldId id="256" r:id="rId2"/>
    <p:sldId id="342" r:id="rId3"/>
    <p:sldId id="300" r:id="rId4"/>
    <p:sldId id="301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8" r:id="rId29"/>
    <p:sldId id="329" r:id="rId30"/>
    <p:sldId id="330" r:id="rId31"/>
    <p:sldId id="331" r:id="rId32"/>
    <p:sldId id="332" r:id="rId33"/>
    <p:sldId id="333" r:id="rId34"/>
    <p:sldId id="334" r:id="rId35"/>
    <p:sldId id="335" r:id="rId36"/>
    <p:sldId id="336" r:id="rId37"/>
    <p:sldId id="337" r:id="rId38"/>
    <p:sldId id="339" r:id="rId39"/>
    <p:sldId id="338" r:id="rId40"/>
    <p:sldId id="299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бинет №5" initials="к№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82"/>
    </p:cViewPr>
  </p:sorterViewPr>
  <p:notesViewPr>
    <p:cSldViewPr>
      <p:cViewPr varScale="1">
        <p:scale>
          <a:sx n="56" d="100"/>
          <a:sy n="56" d="100"/>
        </p:scale>
        <p:origin x="-283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07834-418E-42AC-A247-81C6FF63DFA4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ADB1A-2D60-4E7D-9A9B-8BDF9CF75B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57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081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381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721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943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055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15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14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950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3799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6097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280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1222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7148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0766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4888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375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4421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00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1818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2971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0568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324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758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2104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3722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3149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9126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289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3546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3445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41168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69246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514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69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102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733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287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308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DB1A-2D60-4E7D-9A9B-8BDF9CF75B4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01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1371600"/>
            <a:ext cx="7670700" cy="1828800"/>
          </a:xfrm>
        </p:spPr>
        <p:txBody>
          <a:bodyPr/>
          <a:lstStyle/>
          <a:p>
            <a:pPr algn="ctr"/>
            <a:r>
              <a:rPr lang="ru-RU" dirty="0" smtClean="0"/>
              <a:t>Обучающий  тест  по спецтехнологии для  слесарей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ГАПОУ  ПК «Энергия»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Колпакова Галина Олеговна</a:t>
            </a:r>
            <a:endParaRPr lang="ru-RU" sz="4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97180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8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Что   такое   правка   металла 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операция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 образованию цилиндрического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отверстия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операция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выправлению  изогнутого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35795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операция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образованию  резьбовой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поверхности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9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способы   правки   металла?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выкручиванием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изломом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выдавливанием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изгибом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вытягиванием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выглаживанием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вдавливанием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разгибом         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обжатием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043238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0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инструменты   и   приспособления,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применяемые   при   правке?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тиски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струбцины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правильная  плита рихтовальная  бабка киянка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молоток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натяжка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обжимка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чекан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1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Что   такое   резка   металла?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образование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резьбовой  поверхности   внутри  отверстия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металлов  на  части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  режущего инструмента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нанесение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разметочных линий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 поверхность заготовки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ручной   инструмент   для   резки металла?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развертка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цековка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зенковка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ножовка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ручные   ножницы  труборез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зубило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крейцмейсел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канавочник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00000027751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285992"/>
            <a:ext cx="2357454" cy="153828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3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Что   такое   опиливание?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удаление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сломанной  пилы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 места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разреза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64330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удаление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 поверхности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заготовки   слоя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металла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7226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распиливание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заготовки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 части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114676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4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Какие   инструменты   применяются   при   опиливании?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плоскогубцы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круглогубцы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кусачки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напильники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надфили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рашпили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молоток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 круглым  и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квадратным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бойком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175388.gi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428868"/>
            <a:ext cx="2428892" cy="12858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типы   насечек   напильников?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треугольная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ямочная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овальная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одинарная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двойная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рашпильная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линейная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параллельная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перпендикулярная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угловая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6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  поперечного   сечения напильника?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357950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обыкновенные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профессиональные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00430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трехгранные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круглые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овальные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четырёхгранные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вилочные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прямые 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90023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  такое   сверление?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образование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сквозных или  глухих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треугольных 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отверстий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72264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образование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сквозных или глухих цилиндрических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отверстий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868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сквозных  или  глухих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квадратных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отверстий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2000240"/>
            <a:ext cx="71805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Образовательная : повторение  и закрепление учащимися инструментов, </a:t>
            </a:r>
          </a:p>
          <a:p>
            <a:pPr marL="342900" indent="-342900"/>
            <a:r>
              <a:rPr lang="ru-RU" dirty="0" smtClean="0"/>
              <a:t>приборов, приспособлений. 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dirty="0" smtClean="0"/>
              <a:t>Развивающая : содействовать развитию  логического мышления, </a:t>
            </a:r>
          </a:p>
          <a:p>
            <a:pPr marL="342900" indent="-342900"/>
            <a:r>
              <a:rPr lang="ru-RU" dirty="0" smtClean="0"/>
              <a:t>способности анализировать.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ru-RU" dirty="0" smtClean="0"/>
              <a:t>Воспитывающая : содействовать воспитанию  трудолюбия.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8992" y="4000504"/>
            <a:ext cx="2970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УЧЕБНЫЕ ЗАДАЧИ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3" y="4929198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Воспроизведение  данных и понятий.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Применение на практике  полученных знаний.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8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  свёрл?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357950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ножовочные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ручные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машинные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спиральные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перовые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центровочные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кольцевые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428992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треугольные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угловые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19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типы   хвостовиков  у спирального   сверла?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специальные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обычные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357950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цилиндрические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конические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428992" y="40005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овальные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параллельные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0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  такое   сверло?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режущий   инструмент, которым   распиливают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заготовку   на   части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8611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режущий   инструмент, которым   образуют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цилиндрические отверстия 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режущий   инструмент, применяемый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  паянии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1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ручная   сверлильная  машина?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сверло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развёртка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8611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ручная дрель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коловорот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вертикальный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сверлильный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станок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Image_05_001_10_0953056_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159000"/>
            <a:ext cx="2333634" cy="162719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профили   резьбы?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овальная,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параболическая трёхмерная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8611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треугольная,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прямоугольная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трапецеидальная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упорная,  круглая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полукруглая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врезная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25742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3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системы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резьб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газовая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дециметровая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калиброванная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метрическая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дюймовая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трубная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миллиметровая водопроводная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543172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4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Инструмент   для   нарезания внутренней   резьбы?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крейцмейсель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7226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метчик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зенкер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prod-10214-4b875fc8965a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428992" y="2285992"/>
            <a:ext cx="2500330" cy="150019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Инструмент   для   нарезания наружной   резьбы?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метчик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42899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плашка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цековка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332872103328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428868"/>
            <a:ext cx="2357454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6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  шаберов  по   форме   режущей   кромки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стальные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чугунные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латунные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трёхгранные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фасонные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односторонние двухсторонние трехсторонние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shab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2500306"/>
            <a:ext cx="2286016" cy="13049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  какой   группе   металлов принадлежит   медь   и  ее   сплавы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легким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цветным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42938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редкоземельным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971668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Назвать  виды   разметки?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прямая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угловая</a:t>
            </a:r>
          </a:p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плоскостная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пространственная</a:t>
            </a: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круговая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квадратная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параллельная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8" grpId="0" animBg="1"/>
      <p:bldP spid="18" grpId="1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8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 железоуглеродистые  сплавы   называются   сталями?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углерода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0,8 %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42899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углерода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более 2%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42938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углерода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4,8%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9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Инструмент   для   обработки  на токарном  станке?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сверло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резец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86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метчик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7fdik5d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2428868"/>
            <a:ext cx="2428892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30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  чего   предназначены   муфты?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38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соединения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валов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соединения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валов  и  передачи   крутящего момента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нарезания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резьбы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31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  каких   деталей   состоит ременная   передача?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зубчатое колесо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подшипник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шкив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ремень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цепь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звёздочка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3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  называется   резьбовым соединением?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соединение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деталей   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помощью   заклепок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0082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соединение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деталей   с   помощью болта  и  гайки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прессом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33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  такое   клепка?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388" y="3857628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деталей   при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помощи   клея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деталей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заклепками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прессом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34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 такое   деталь?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388" y="3857628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приспособление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изготовленный  из единого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куска   материала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сборочная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единица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3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  чего   предназначен   токарный станок?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388" y="3857628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шлифования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обработки цилиндрических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деталей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00430" y="3857628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сверления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d280x700-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071678"/>
            <a:ext cx="2357454" cy="17859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36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 определить  длину  заготовки 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гибке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388" y="3857628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измерением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 </a:t>
            </a:r>
          </a:p>
          <a:p>
            <a:pPr algn="ctr"/>
            <a:r>
              <a:rPr lang="ru-RU" dirty="0" smtClean="0"/>
              <a:t>помощи </a:t>
            </a:r>
          </a:p>
          <a:p>
            <a:pPr algn="ctr"/>
            <a:r>
              <a:rPr lang="ru-RU" dirty="0" smtClean="0"/>
              <a:t>формул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7186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+mj-lt"/>
                <a:cs typeface="Times New Roman" pitchFamily="18" charset="0"/>
              </a:rPr>
              <a:t>разметкой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5.55556E-7 1.11022E-16 L -5.55556E-7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знания!</a:t>
            </a:r>
            <a:endParaRPr lang="ru-RU" dirty="0"/>
          </a:p>
        </p:txBody>
      </p:sp>
      <p:pic>
        <p:nvPicPr>
          <p:cNvPr id="1026" name="Picture 2" descr="C:\Program Files\Microsoft Office\MEDIA\CAGCAT10\j0205582.wm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7929618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185982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Инструмент   для   сверления?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8611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резец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сверло</a:t>
            </a: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метчик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sverlo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214554"/>
            <a:ext cx="2643206" cy="14287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Покровский Б.С. Основы слесарного дела: Учебник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проф. образования. –М. :ОИЦ «Академия» ,2007год.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Покровский Б.С. Общий курс слесарного дела: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Учеб.пособие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–М. :ОИЦ «Академия»,2007год.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Электронные ресурсы: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promportal.su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, sankt-peterburg.oboobo.ru, pompa.mk.ua, megaobzor.com, carport.ru.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971668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Инструмент  для   РАЗМЕТКИ?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сверло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07219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чертилка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8611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напильник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4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Измерительные   инструменты,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применяемые   для   разметки?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чертилка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молоток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8611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масштабная линейка штангенциркуль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14363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резьбовой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шаблон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828924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 основании   чего   производят разметку   детали?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8611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бракованной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детали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чертежа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14363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личного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опыта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400296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6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Что   такое   накернивание?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операция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удалению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заусенцев  с поверхности   детали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операция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нанесению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точек-углублений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поверхности   детали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операция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распиливанию квадратного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отверстия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631394" cy="3500462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Инструменты    для   рубки   металла?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метчик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плашка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слесарное зубило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крейцмейсель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канавочник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молоток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357950" y="3929066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ножницы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 металлу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000768"/>
            <a:ext cx="50006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8782..88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214554"/>
            <a:ext cx="2286016" cy="154612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2080</TotalTime>
  <Words>728</Words>
  <Application>Microsoft Office PowerPoint</Application>
  <PresentationFormat>Экран (4:3)</PresentationFormat>
  <Paragraphs>345</Paragraphs>
  <Slides>40</Slides>
  <Notes>39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Обучающий  тест  по спецтехнологии для  слесарей</vt:lpstr>
      <vt:lpstr>Цели</vt:lpstr>
      <vt:lpstr>Назвать  виды   разметки?</vt:lpstr>
      <vt:lpstr> Инструмент   для   сверления?</vt:lpstr>
      <vt:lpstr> Инструмент  для   РАЗМЕТКИ?</vt:lpstr>
      <vt:lpstr>Измерительные   инструменты,  применяемые   для   разметки?</vt:lpstr>
      <vt:lpstr> На  основании   чего   производят разметку   детали?</vt:lpstr>
      <vt:lpstr> Что   такое   накернивание? </vt:lpstr>
      <vt:lpstr> Инструменты    для   рубки   металла?  </vt:lpstr>
      <vt:lpstr> Что   такое   правка   металла ? </vt:lpstr>
      <vt:lpstr>способы   правки   металла?</vt:lpstr>
      <vt:lpstr> инструменты   и   приспособления,  применяемые   при   правке?</vt:lpstr>
      <vt:lpstr> Что   такое   резка   металла?</vt:lpstr>
      <vt:lpstr> ручной   инструмент   для   резки металла?</vt:lpstr>
      <vt:lpstr> Что   такое   опиливание?</vt:lpstr>
      <vt:lpstr> Какие   инструменты   применяются   при   опиливании?</vt:lpstr>
      <vt:lpstr>типы   насечек   напильников?</vt:lpstr>
      <vt:lpstr>формы   поперечного   сечения напильника?</vt:lpstr>
      <vt:lpstr>Что   такое   сверление?</vt:lpstr>
      <vt:lpstr>виды   свёрл?</vt:lpstr>
      <vt:lpstr>типы   хвостовиков  у спирального   сверла?</vt:lpstr>
      <vt:lpstr>Что   такое   сверло?</vt:lpstr>
      <vt:lpstr>ручная   сверлильная  машина?</vt:lpstr>
      <vt:lpstr>профили   резьбы?</vt:lpstr>
      <vt:lpstr>системы   резьб?</vt:lpstr>
      <vt:lpstr>Инструмент   для   нарезания внутренней   резьбы?</vt:lpstr>
      <vt:lpstr>Инструмент   для   нарезания наружной   резьбы?</vt:lpstr>
      <vt:lpstr>виды   шаберов  по   форме   режущей   кромки</vt:lpstr>
      <vt:lpstr>К   какой   группе   металлов принадлежит   медь   и  ее   сплавы</vt:lpstr>
      <vt:lpstr>Какие  железоуглеродистые  сплавы   называются   сталями?</vt:lpstr>
      <vt:lpstr>Инструмент   для   обработки  на токарном  станке?</vt:lpstr>
      <vt:lpstr>Для   чего   предназначены   муфты?</vt:lpstr>
      <vt:lpstr>Из   каких   деталей   состоит ременная   передача?</vt:lpstr>
      <vt:lpstr>Что   называется   резьбовым соединением?</vt:lpstr>
      <vt:lpstr>Что   такое   клепка?</vt:lpstr>
      <vt:lpstr>Что  такое   деталь?</vt:lpstr>
      <vt:lpstr>Для   чего   предназначен   токарный станок?</vt:lpstr>
      <vt:lpstr>Как  определить  длину  заготовки  при гибке: </vt:lpstr>
      <vt:lpstr>Спасибо за знания!</vt:lpstr>
      <vt:lpstr>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Обучающий тест</dc:title>
  <dc:subject>Спецтехнология</dc:subject>
  <dc:creator>Колпакова Г.О.</dc:creator>
  <dc:description>Тест для обучения.</dc:description>
  <cp:lastModifiedBy>User</cp:lastModifiedBy>
  <cp:revision>218</cp:revision>
  <dcterms:modified xsi:type="dcterms:W3CDTF">2019-01-12T20:09:27Z</dcterms:modified>
</cp:coreProperties>
</file>