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9" r:id="rId2"/>
    <p:sldId id="275" r:id="rId3"/>
    <p:sldId id="276" r:id="rId4"/>
    <p:sldId id="278" r:id="rId5"/>
    <p:sldId id="259" r:id="rId6"/>
    <p:sldId id="261" r:id="rId7"/>
    <p:sldId id="267" r:id="rId8"/>
    <p:sldId id="256" r:id="rId9"/>
    <p:sldId id="269" r:id="rId10"/>
    <p:sldId id="270" r:id="rId11"/>
    <p:sldId id="281" r:id="rId12"/>
    <p:sldId id="282" r:id="rId13"/>
    <p:sldId id="271" r:id="rId14"/>
    <p:sldId id="283" r:id="rId15"/>
    <p:sldId id="272" r:id="rId16"/>
    <p:sldId id="284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8683C-2BF1-44FC-AE16-2A6CA8AC78D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77B08-675E-4CF8-A398-CA771C5B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A234F6A-1D6E-4DFD-8D73-748DA32E2E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40;.%20&#1041;&#1086;&#1088;&#1086;&#1076;&#1080;&#1085;.%20&#1054;&#1087;&#1077;&#1088;&#1072;%20&#1050;&#1085;&#1103;&#1079;&#1100;%20&#1048;&#1075;&#1086;&#1088;&#1100;%20&#1059;&#1083;&#1077;&#1090;&#1072;&#1081;%20&#1085;&#1072;%20&#1082;&#1088;&#1099;&#1083;&#1100;&#1103;&#1093;%20&#1074;&#1077;&#1090;&#1088;&#1072;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87;&#1086;&#1083;&#1086;&#1074;&#1077;&#1094;&#1082;&#1080;&#1077;%20&#1087;&#1083;&#1103;&#1089;&#1082;&#1080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-%20&#1069;&#1076;%20&#1050;&#1086;&#1092;&#1092;&#1077;'&#1055;&#1086;&#1083;&#1086;&#1074;&#1077;&#1094;&#1082;&#1080;&#1077;%20&#1055;&#1083;&#1103;&#1089;&#1082;&#1080;'%20&#1086;&#1073;&#1088;.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40;&#1088;&#1080;&#1103;%20&#1050;&#1085;&#1103;&#1079;&#1103;%20&#1048;&#1075;&#1086;&#1088;&#1103;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55;&#1083;&#1072;&#1095;%20&#1071;&#1088;&#1086;&#1089;&#1083;&#1072;&#1074;&#1085;&#1099;%20&#1086;&#1073;&#1088;&#1077;&#1079;&#1082;&#1072;.mp3" TargetMode="Externa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50;&#1072;&#1083;&#1077;&#1074;&#1072;&#1083;&#1072;%20&#1059;&#1083;&#1077;&#1090;&#1072;&#1081;%20&#1085;&#1072;%20&#1082;&#1088;&#1099;&#1083;&#1100;&#1103;&#1093;%20&#1074;&#1077;&#1090;&#1088;&#1072;%20(&#1084;&#1080;&#1085;&#1091;&#1089;).mp3" TargetMode="External"/><Relationship Id="rId1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50;&#1072;&#1083;&#1077;&#1074;&#1072;&#1083;&#1072;%20-%20&#1059;&#1083;&#1077;&#1090;&#1072;&#1081;%20&#1085;&#1072;%20&#1082;&#1088;&#1099;&#1083;&#1100;&#1103;&#1093;%20&#1074;&#1077;&#1090;&#1088;&#1072;+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6/Borodin_by_Repin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61;&#1086;&#1088;_&#1057;&#1086;&#1083;&#1085;&#1094;&#1091;%20&#1082;&#1088;&#1072;&#1089;&#1085;&#1086;&#1084;&#1091;%20&#1057;&#1083;&#1072;&#1074;&#1072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jpeg"/><Relationship Id="rId2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52;&#1091;&#1078;&#1072;&#1081;&#1089;&#1103;%20&#1082;&#1085;&#1103;&#1075;&#1080;&#1085;&#1103;.mp3" TargetMode="External"/><Relationship Id="rId1" Type="http://schemas.openxmlformats.org/officeDocument/2006/relationships/audio" Target="file:///F:\&#1059;&#1088;&#1086;&#1082;&#1080;%20&#1084;&#1091;&#1079;&#1099;&#1082;&#1080;%207%20&#1082;&#1083;&#1072;&#1089;&#1089;\(&#1059;&#1088;&#1086;&#1082;%20&#8470;%204)%20&#1054;&#1087;&#1077;&#1088;&#1072;%20&#1050;&#1085;&#1103;&#1079;&#1100;%20&#1048;&#1075;&#1086;&#1088;&#1100;\&#1061;&#1086;&#1088;_&#1076;&#1077;&#1074;&#1091;&#1096;&#1077;&#1082;_&#1054;&#1081;%20,&#1083;&#1080;&#1093;&#1086;&#1085;&#1100;&#1082;&#1086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Дневник Ильме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 l="4032" t="4000" r="4241" b="36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А. Бородин. Опера Князь Игорь Улетай на крыльях вет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  <p:pic>
        <p:nvPicPr>
          <p:cNvPr id="34824" name="Picture 8" descr="Пермский академический театр оперы и балета имени П.И. Чайковского - Архив афиш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2132856"/>
            <a:ext cx="4896544" cy="326232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07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"/>
            <a:ext cx="8219256" cy="1066800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Второе действие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720"/>
            <a:ext cx="4355976" cy="5949280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Половецкий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стан.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богато убранного шатра поют и пляшут девушки, развлекая свою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госпожу, дочь хана -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Кончаковну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Однако все мысли её поглощены пленным юношей - княжичем Владимиром.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нетерпением ожидает она часа свидания с ним. Стражники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ведут русских пленников…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Радостно встречаются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оба влюблённые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Владимир Игоревич и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Кончаковна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Нежно и пылко признаются они друг другу в любви, мечтают о счастье… однако </a:t>
            </a:r>
          </a:p>
          <a:p>
            <a:pPr algn="ct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князя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Игоря мучит "постыдный плен" и всей душой стремится вырваться на волю и тогда: "я свой позор сумею искупить - я Русь от недруга спасу!"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Половцы славят своего хана.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4" descr="полов пляс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545214"/>
            <a:ext cx="2448272" cy="1531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74_8362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4572000" y="3929042"/>
            <a:ext cx="457200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Эскиз к опере А. Бородина &quot;Князь Игорь&quot;. - Торик Борис Яковлевич - Torik.su"/>
          <p:cNvPicPr>
            <a:picLocks noChangeAspect="1" noChangeArrowheads="1"/>
          </p:cNvPicPr>
          <p:nvPr/>
        </p:nvPicPr>
        <p:blipFill>
          <a:blip r:embed="rId4" cstate="print"/>
          <a:srcRect b="8297"/>
          <a:stretch>
            <a:fillRect/>
          </a:stretch>
        </p:blipFill>
        <p:spPr bwMode="auto">
          <a:xfrm>
            <a:off x="4716016" y="0"/>
            <a:ext cx="4427984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оловецкие пляски.mp4">
            <a:hlinkClick r:id="" action="ppaction://media"/>
          </p:cNvPr>
          <p:cNvPicPr>
            <a:picLocks noGrp="1" noRot="1" noChangeAspect="1"/>
          </p:cNvPicPr>
          <p:nvPr>
            <p:ph type="media"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29840"/>
            <a:ext cx="8701980" cy="629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- Эд Коффе'Половецкие Пляски' обр..mp4">
            <a:hlinkClick r:id="" action="ppaction://media"/>
          </p:cNvPr>
          <p:cNvPicPr>
            <a:picLocks noGrp="1" noRot="1" noChangeAspect="1"/>
          </p:cNvPicPr>
          <p:nvPr>
            <p:ph type="media"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318254"/>
            <a:ext cx="7668852" cy="613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686800" cy="836712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Третье действие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47333"/>
            <a:ext cx="68042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большой добычей возвращается из похода хан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Гзак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Немало русских пленных ведет он за собой. Хан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выходит навстречу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Гзаку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приветствует его и приказывает устроить пир горой, а "пленных - крепко сторожить"… Игорь принимает решение о побеге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Овлур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готовит лошадей - для князя, княжича и себя. В последний момент появляется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Кончаковна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Она молит Владимира остаться или взять её с собой. Владимир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внерешительности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отчаянии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Кончаковна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поднимает тревогу. Князь Игорь 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Овлур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успевают скрыться. Сбежавшиеся половцы требуют смерти Владимира, но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решает иначе. Подведя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Кончаковну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княжичу, он говорит: "Вот тебе жена, Владимир!"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Filin\Desktop\к уроку\7\князь игорь\игорь хо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4819" y="0"/>
            <a:ext cx="2799182" cy="6858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Ария Князя Игор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76227" y="692696"/>
            <a:ext cx="8513887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62068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Четвертое действие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3"/>
            <a:ext cx="5076056" cy="48965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Путивле на городской стене Ярославна оплакивает мужа. Она уже не верит, что увидится с ним. Обращаясь к ветру, Днепру, солнцу, Ярославна ждёт от них ответа - где Игорь, что с ним?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вдали показываются два всадника. В одном из них княгиня узнаёт Игоря. Наконец-то счастье вернулось к ней! Хмельные Скула 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Ерошка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завидев князя Игоря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колокольным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звоном сзывают народ и первыми сообщают радостную весть - вернулся князь! Народ величает князя Игоря.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95936" y="5445224"/>
            <a:ext cx="51480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Полечу,- говорит,- кукушкою по Дунаю,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Омочу шелковый рукав в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Каяле-реке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Утру князю кровавые его раны на могучем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теле.		 «Слово о полку Игореве»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Блог МегаТемка &quot; Страница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76056" y="620688"/>
            <a:ext cx="3590128" cy="470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Плач Ярославны об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1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686800" cy="83671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 девушек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Калевала - Улетай на крыльях ветра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404664"/>
            <a:ext cx="304800" cy="304800"/>
          </a:xfrm>
          <a:prstGeom prst="rect">
            <a:avLst/>
          </a:prstGeom>
        </p:spPr>
      </p:pic>
      <p:pic>
        <p:nvPicPr>
          <p:cNvPr id="8" name="Калевала Улетай на крыльях ветра (минус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388424" y="188640"/>
            <a:ext cx="304800" cy="304800"/>
          </a:xfrm>
          <a:prstGeom prst="rect">
            <a:avLst/>
          </a:prstGeom>
        </p:spPr>
      </p:pic>
      <p:pic>
        <p:nvPicPr>
          <p:cNvPr id="31746" name="Picture 2" descr="Пермский академический театр оперы и балета имени П.И. Чайко…"/>
          <p:cNvPicPr>
            <a:picLocks noChangeAspect="1" noChangeArrowheads="1"/>
          </p:cNvPicPr>
          <p:nvPr/>
        </p:nvPicPr>
        <p:blipFill>
          <a:blip r:embed="rId6" cstate="print"/>
          <a:srcRect l="9916" t="15602" r="20155" b="13480"/>
          <a:stretch>
            <a:fillRect/>
          </a:stretch>
        </p:blipFill>
        <p:spPr bwMode="auto">
          <a:xfrm>
            <a:off x="0" y="1412776"/>
            <a:ext cx="4283968" cy="439986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75856" y="764705"/>
            <a:ext cx="58681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крылья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в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a, </a:t>
            </a:r>
          </a:p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Туд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ли, </a:t>
            </a:r>
          </a:p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с 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йным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зду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млют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ax.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ярк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лнц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тит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ax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пышн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сцв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ют,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вьи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ют в 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ax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x. </a:t>
            </a:r>
          </a:p>
          <a:p>
            <a:pPr algn="ctr"/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0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26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88640"/>
            <a:ext cx="4427984" cy="547260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Домашняя работа: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афишу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опере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Бородина «Князь Игорь»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Князь Игорь. Днепропетровский Академический театр Оперы и Балета"/>
          <p:cNvPicPr>
            <a:picLocks noChangeAspect="1" noChangeArrowheads="1"/>
          </p:cNvPicPr>
          <p:nvPr/>
        </p:nvPicPr>
        <p:blipFill>
          <a:blip r:embed="rId2" cstate="print"/>
          <a:srcRect t="6927"/>
          <a:stretch>
            <a:fillRect/>
          </a:stretch>
        </p:blipFill>
        <p:spPr bwMode="auto">
          <a:xfrm>
            <a:off x="0" y="1"/>
            <a:ext cx="520393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7813"/>
            <a:ext cx="5962984" cy="279114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эпическая опера.</a:t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Опера</a:t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«Князь Игорь»</a:t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А.Бородин.</a:t>
            </a:r>
          </a:p>
        </p:txBody>
      </p:sp>
      <p:pic>
        <p:nvPicPr>
          <p:cNvPr id="4" name="Picture 5" descr="Библиотека изображений &quot;РИА Новости&quot; :: Фото :: Историческое :: 1960-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700" y="2924944"/>
            <a:ext cx="3014339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Файл:Borodin by Repi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 l="14007" r="22841"/>
          <a:stretch>
            <a:fillRect/>
          </a:stretch>
        </p:blipFill>
        <p:spPr bwMode="auto">
          <a:xfrm flipH="1">
            <a:off x="6352490" y="0"/>
            <a:ext cx="27915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 descr="асафь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575"/>
            <a:ext cx="3670300" cy="479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9144000" cy="2060575"/>
          </a:xfrm>
          <a:prstGeom prst="wedgeRectCallout">
            <a:avLst>
              <a:gd name="adj1" fmla="val -44394"/>
              <a:gd name="adj2" fmla="val 84282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15888"/>
            <a:ext cx="9144000" cy="1657350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«Князь Игорь»… опера высокого гражданского звучания… Это одно из тех произведений, которые составляют славу русской музыки.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516688" y="1700213"/>
            <a:ext cx="14224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Б.В.Асафьев</a:t>
            </a:r>
          </a:p>
        </p:txBody>
      </p:sp>
      <p:pic>
        <p:nvPicPr>
          <p:cNvPr id="3074" name="Picture 2" descr="&amp;Ocy;&amp;pcy;&amp;iecy;&amp;rcy;&amp;acy; &amp;Bcy;&amp;ocy;&amp;rcy;&amp;ocy;&amp;dcy;&amp;icy;&amp;ncy;&amp;acy; &quot;&amp;Kcy;&amp;ncy;&amp;yacy;&amp;zcy;&amp;softcy; &amp;Icy;&amp;gcy;&amp;ocy;&amp;rcy;&amp;softcy;&quot; (Prince Igor) Belcanto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2288" y="2285992"/>
            <a:ext cx="6176256" cy="488742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0"/>
            <a:ext cx="8229600" cy="990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А.П.Бородин.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«Князь Игорь».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Фильм-опера</a:t>
            </a:r>
          </a:p>
        </p:txBody>
      </p:sp>
      <p:pic>
        <p:nvPicPr>
          <p:cNvPr id="26631" name="Picture 7" descr="96391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0" y="762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Порфирьевич Бородин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0" y="3789040"/>
            <a:ext cx="5724128" cy="3068960"/>
          </a:xfrm>
        </p:spPr>
        <p:txBody>
          <a:bodyPr>
            <a:normAutofit fontScale="85000" lnSpcReduction="10000"/>
          </a:bodyPr>
          <a:lstStyle/>
          <a:p>
            <a:pPr lvl="0" algn="ctr">
              <a:buNone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музыкант 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химик, человек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необыкновенных дарований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трудной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судьбы. </a:t>
            </a:r>
          </a:p>
          <a:p>
            <a:pPr lvl="0" algn="ctr">
              <a:buNone/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судьбы дано ему было многое: могучий разум ученого, </a:t>
            </a:r>
          </a:p>
          <a:p>
            <a:pPr lvl="0" algn="ctr">
              <a:buNone/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гений композитора, литературное дарование.</a:t>
            </a:r>
          </a:p>
          <a:p>
            <a:pPr lvl="0" algn="ctr">
              <a:buNone/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Он был красив, добр, остроумен, полон жизни и энергии.</a:t>
            </a:r>
          </a:p>
          <a:p>
            <a:pPr lvl="0" algn="ctr">
              <a:buNone/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Он сделал много, а мог бы сделать еще больше.</a:t>
            </a:r>
          </a:p>
          <a:p>
            <a:pPr lvl="0" algn="ctr">
              <a:buNone/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Он совмещал в себе то, что обычно кажется несовместимым. 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5"/>
          <p:cNvSpPr txBox="1">
            <a:spLocks/>
          </p:cNvSpPr>
          <p:nvPr/>
        </p:nvSpPr>
        <p:spPr>
          <a:xfrm>
            <a:off x="4211960" y="1700808"/>
            <a:ext cx="4932040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44008" y="836712"/>
            <a:ext cx="4499992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Наиболее значительным произведением Бородина по праву признаётся опера </a:t>
            </a:r>
            <a:r>
              <a:rPr kumimoji="0" lang="ru-RU" sz="3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«Князь Игорь»</a:t>
            </a: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b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являющаяся образцом национального героического эпоса в музыке. </a:t>
            </a:r>
            <a:b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 работал над главным произведением своей жизни </a:t>
            </a:r>
            <a:b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течение 18 лет.</a:t>
            </a:r>
            <a:r>
              <a:rPr kumimoji="0" lang="ru-RU" sz="3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3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5" descr="48635118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1547664" y="1124744"/>
            <a:ext cx="2211028" cy="266429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6" name="Picture 2" descr="Опера &quot;Князь Игорь&quot; - Афиша - sibnovosti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93096"/>
            <a:ext cx="3563888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63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1247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Русская эпическая опера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«Князь Игорь»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339752" y="1196752"/>
            <a:ext cx="6804248" cy="216024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основу сюжета оперы положена патриотическая поэма Древней Руси «Слово о полку Игореве».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Она посвящена не победам, которых немало знало русское оружие, а поражению, в результате которого князь был пленён, а его дружина уничтожена.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https://upload.wikimedia.org/wikipedia/commons/1/1d/Princeig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upload.wikimedia.org/wikipedia/commons/1/1d/Princeig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2780928"/>
            <a:ext cx="9144000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Опера в четырёх действиях с прологом.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Премьера оперы состоялась 23 октября (4 ноября) 1890 года в петербургском Мариинском театре.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Действие происходит в Путивле 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(пролог, 1-е и 4-е действие) 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в половецком стане  (2-е и 3-е действие) в 1185 году.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4" descr="&amp;Ncy;.&amp;Kcy;. &amp;Rcy;&amp;iecy;&amp;rcy;&amp;icy;&amp;khcy; - &amp;Pcy;&amp;ucy;&amp;tcy;&amp;icy;&amp;vcy;&amp;lcy;&amp;softcy;. 1908 - &amp;Ocy;&amp;pcy;&amp;iecy;&amp;rcy;&amp;acy; &amp;Kcy;&amp;ncy;&amp;yacy;&amp;zcy;&amp;softcy; &amp;Icy;&amp;gcy;&amp;ocy;&amp;rcy;&amp;softcy;"/>
          <p:cNvPicPr>
            <a:picLocks noChangeAspect="1" noChangeArrowheads="1"/>
          </p:cNvPicPr>
          <p:nvPr/>
        </p:nvPicPr>
        <p:blipFill>
          <a:blip r:embed="rId2" cstate="print"/>
          <a:srcRect b="8187"/>
          <a:stretch>
            <a:fillRect/>
          </a:stretch>
        </p:blipFill>
        <p:spPr bwMode="auto">
          <a:xfrm>
            <a:off x="1115615" y="4725144"/>
            <a:ext cx="2974747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&amp;CHcy;&amp;icy;&amp;tcy;&amp;acy;&amp;tcy;&amp;softcy; &quot;&amp;Pcy;&amp;ocy;&amp;pcy;&amp;ucy;&amp;lcy;&amp;yacy;&amp;rcy;&amp;ncy;&amp;acy;&amp;yacy; &amp;icy;&amp;scy;&amp;tcy;&amp;ocy;&amp;rcy;&amp;icy;&amp;yacy; &amp;mcy;&amp;ucy;&amp;zcy;&amp;ycy;&amp;kcy;&amp;icy;&quot; - &amp;Gcy;&amp;ocy;&amp;rcy;&amp;bcy;&amp;acy;&amp;chcy;&amp;iecy;&amp;vcy;&amp;acy; &amp;IEcy;&amp;kcy;&amp;acy;&amp;tcy;&amp;iecy;&amp;rcy;&amp;icy;&amp;ncy;&amp;acy; &amp;Gcy;&amp;iecy;&amp;ncy;&amp;ncy;&amp;acy;&amp;dcy;&amp;softcy;&amp;iecy;&amp;vcy;&amp;ncy;&amp;acy; - &amp;Scy;&amp;tcy;&amp;rcy;&amp;acy;&amp;ncy;&amp;icy;&amp;tscy;&amp;acy; 130 - &amp;Lcy;&amp;icy;&amp;tcy;&amp;Mcy;&amp;icy;&amp;rcy;.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02564"/>
            <a:ext cx="3100208" cy="2155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8" name="AutoShape 6" descr="https://upload.wikimedia.org/wikipedia/commons/1/1d/Princeig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16 Марта 20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2760307" cy="2070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342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Драматургия оперы Бородина строиться на сопоставлении двух противоборствующих миров, двух сил: 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500034" y="785794"/>
            <a:ext cx="3714776" cy="3000396"/>
          </a:xfrm>
          <a:prstGeom prst="rightArrow">
            <a:avLst>
              <a:gd name="adj1" fmla="val 6569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РУССКИЕ: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Князь Игорь и его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сын Владимир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Дружина;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Ярославна и её брат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Владимир Галицкий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5072066" y="928670"/>
            <a:ext cx="3919534" cy="2786082"/>
          </a:xfrm>
          <a:prstGeom prst="leftArrow">
            <a:avLst>
              <a:gd name="adj1" fmla="val 74351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ПОЛОВЦЫ:</a:t>
            </a:r>
          </a:p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Хан </a:t>
            </a:r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Кончак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его воины</a:t>
            </a:r>
          </a:p>
        </p:txBody>
      </p:sp>
      <p:pic>
        <p:nvPicPr>
          <p:cNvPr id="12290" name="Picture 2" descr="&amp;Vcy;&amp;Scy;&amp;IEcy;&amp;Vcy;&amp;Ocy;&amp;Lcy;&amp;Ocy;&amp;Dcy; &amp;Bcy;&amp;Ocy;&amp;Lcy;&amp;SOFTcy;&amp;SHcy;&amp;Ocy;&amp;IEcy; &amp;Gcy;&amp;Ncy;&amp;IEcy;&amp;Zcy;&amp;D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4311568" cy="278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Eskiz kostyumov k opere Borodina Knyaz Igor 4 figuri. &amp;Ncy;&amp;icy;&amp;kcy;&amp;ocy;&amp;lcy;&amp;acy;&amp;jcy; &amp;Kcy;&amp;ocy;&amp;ncy;&amp;scy;&amp;tcy;&amp;acy;&amp;ncy;&amp;tcy;&amp;icy;&amp;ncy;&amp;ocy;&amp;vcy;&amp;icy;&amp;chcy; (&amp;chcy;&amp;acy;&amp;scy;&amp;tcy;&amp;softcy;1) &amp;Rcy;&amp;iecy;&amp;rcy;&amp;icy;&amp;khcy;. &amp;Ocy;&amp;pcy;&amp;icy;&amp;scy;&amp;acy;&amp;ncy;&amp;icy;&amp;iecy; &amp;kcy;&amp;acy;&amp;rcy;&amp;tcy;&amp;icy;&amp;ncy;&amp;ycy;, &amp;scy;&amp;kcy;&amp;acy;&amp;chcy;&amp;acy;&amp;tcy;&amp;softcy; &amp;rcy;&amp;iecy;&amp;pcy;&amp;rcy;&amp;ocy;&amp;dcy;&amp;ucy;&amp;kcy;&amp;ts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14752"/>
            <a:ext cx="4357718" cy="2880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63888" y="692697"/>
            <a:ext cx="5580112" cy="3528392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в Путивле заполнена людьми. Князь Игорь готовится к походу против половцев.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бояре величают Игоря, его сына Владимира, князей, славят дружину, надеются на успешное завершение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похода.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43808" y="188640"/>
            <a:ext cx="3744416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Пролог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5"/>
          <p:cNvSpPr txBox="1">
            <a:spLocks/>
          </p:cNvSpPr>
          <p:nvPr/>
        </p:nvSpPr>
        <p:spPr>
          <a:xfrm>
            <a:off x="0" y="3861048"/>
            <a:ext cx="5508104" cy="2417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Внезапно темнеет, это солнечное затмение. Люди видят в нём дурное предзнаменование и уговаривают Игоря остаться, но Игорь непоколебим. Он обходит ряды дружинников и ратников.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46" name="Picture 6" descr="Декоратор. Словарь &quot;Искусство&quot;. Эжен Делакру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1308" y="3933056"/>
            <a:ext cx="38226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Эскиз к опере А. Бородина &quot;Князь Игорь&quot;. - Торик Борис Яковлевич - Torik.su"/>
          <p:cNvPicPr>
            <a:picLocks noChangeAspect="1" noChangeArrowheads="1"/>
          </p:cNvPicPr>
          <p:nvPr/>
        </p:nvPicPr>
        <p:blipFill>
          <a:blip r:embed="rId4" cstate="print"/>
          <a:srcRect b="6728"/>
          <a:stretch>
            <a:fillRect/>
          </a:stretch>
        </p:blipFill>
        <p:spPr bwMode="auto">
          <a:xfrm>
            <a:off x="1" y="836712"/>
            <a:ext cx="388789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Хор_Солнцу красному Сла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44408" y="18864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692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5721424" cy="609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Первое действие</a:t>
            </a:r>
            <a:r>
              <a:rPr lang="ru-RU" sz="3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2"/>
            <a:ext cx="5652120" cy="638132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первая: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Князь Владимир Галицкий пирует в своем тереме, мечтая «на Путивле князем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сести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сестру (Ярославну) отправить в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монастырь.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двор вбегает толпа девушек. Владимир выкрал их подругу, они просят отпустить её (хор «Ой,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лихонько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ой горюшко»).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говорит, что девушке у него не так уж и плохо, что нечего о ней плакать, и прогоняет девушек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Приближённые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князя Галицкого обсуждают возможность посадить его править в Путивле, воспользовавшись тем, что люди князя Игоря ушли в поход.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Хор_девушек_Ой ,лихонь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139952" y="3861048"/>
            <a:ext cx="5004048" cy="314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Картина вторая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Горница в тереме Ярославны. Входят думные бояре, друзья Ярославны.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Они пришли с плохими новостями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(хор «Мужайся, княгиня»).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Бояре рассказывают, что на Путивль идёт хан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Гзак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русская рать разбита, а Игорь вместе с братом и сыном попали в плен.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194" name="Picture 2" descr="&quot;Слово о полку Игореве&quot;"/>
          <p:cNvPicPr>
            <a:picLocks noChangeAspect="1" noChangeArrowheads="1"/>
          </p:cNvPicPr>
          <p:nvPr/>
        </p:nvPicPr>
        <p:blipFill>
          <a:blip r:embed="rId5" cstate="print"/>
          <a:srcRect l="44064" t="20855" r="21573" b="17884"/>
          <a:stretch>
            <a:fillRect/>
          </a:stretch>
        </p:blipFill>
        <p:spPr bwMode="auto">
          <a:xfrm>
            <a:off x="3275856" y="4140480"/>
            <a:ext cx="1224136" cy="271752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2" descr="C:\Users\Filin\Desktop\к уроку\7\князь игорь\поле побоищ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3540790" cy="2708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олета хочется, полета!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6831" y="1988840"/>
            <a:ext cx="357716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Билеты на оперу &quot;Евгений Онегин&quot; в театр &quot;Новая Опера&quot;. Купи…"/>
          <p:cNvPicPr>
            <a:picLocks noChangeAspect="1" noChangeArrowheads="1"/>
          </p:cNvPicPr>
          <p:nvPr/>
        </p:nvPicPr>
        <p:blipFill>
          <a:blip r:embed="rId8" cstate="print"/>
          <a:srcRect l="12357" t="8113" r="3205" b="23201"/>
          <a:stretch>
            <a:fillRect/>
          </a:stretch>
        </p:blipFill>
        <p:spPr bwMode="auto">
          <a:xfrm>
            <a:off x="5580112" y="0"/>
            <a:ext cx="3563888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Мужайся княгиня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8839200" y="42210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39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</TotalTime>
  <Words>599</Words>
  <Application>Microsoft Office PowerPoint</Application>
  <PresentationFormat>Экран (4:3)</PresentationFormat>
  <Paragraphs>84</Paragraphs>
  <Slides>17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Тема урока: Русская эпическая опера.  Опера  «Князь Игорь» А.Бородин.</vt:lpstr>
      <vt:lpstr>Слайд 3</vt:lpstr>
      <vt:lpstr>Слайд 4</vt:lpstr>
      <vt:lpstr>Александр Порфирьевич Бородин</vt:lpstr>
      <vt:lpstr>Русская эпическая опера «Князь Игорь»</vt:lpstr>
      <vt:lpstr>Слайд 7</vt:lpstr>
      <vt:lpstr>Пролог</vt:lpstr>
      <vt:lpstr>Первое действие </vt:lpstr>
      <vt:lpstr>Второе действие</vt:lpstr>
      <vt:lpstr>Слайд 11</vt:lpstr>
      <vt:lpstr>Слайд 12</vt:lpstr>
      <vt:lpstr>Третье действие</vt:lpstr>
      <vt:lpstr>Слайд 14</vt:lpstr>
      <vt:lpstr>Четвертое действие</vt:lpstr>
      <vt:lpstr>Хор девушек</vt:lpstr>
      <vt:lpstr>Домашняя работа:  Сделать афишу  к опере  А. Бородина «Князь Игорь»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Filin</dc:creator>
  <cp:lastModifiedBy>Юра</cp:lastModifiedBy>
  <cp:revision>56</cp:revision>
  <dcterms:created xsi:type="dcterms:W3CDTF">2011-09-28T06:14:11Z</dcterms:created>
  <dcterms:modified xsi:type="dcterms:W3CDTF">2014-09-23T14:37:56Z</dcterms:modified>
</cp:coreProperties>
</file>