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3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1368152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Осень, осень,      в гости просим!</a:t>
            </a:r>
            <a:endParaRPr lang="ru-RU" sz="72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725144"/>
            <a:ext cx="4680520" cy="9136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</a:t>
            </a:r>
          </a:p>
          <a:p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Храмова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АннаВячеславовна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8640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Государственное бюджетное общеобразовательное учреждение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Самарской области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основная общеобразовательная школа № 21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города Новокуйбышевска городского округа Новокуйбышевск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Самарской области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структурное подразделение «Детский сад «</a:t>
            </a: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Гвоздичка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47121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slide.ru/images/5/12114/960/img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136904" cy="6264696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559449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1150" y="188913"/>
            <a:ext cx="5980113" cy="6480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1072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46085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Ветер листьями играет,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Их с деревьев обрывает, Всюду листики кружат—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значит………..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94" y="2636912"/>
            <a:ext cx="4293701" cy="402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5073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143" y="188640"/>
            <a:ext cx="4989710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692696"/>
            <a:ext cx="33123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Лес, точно терем расписной,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Лиловый, золотой , багряный,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Весёлой пестрою стеной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Стоит над светлою поляной.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8113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3350"/>
            <a:ext cx="4584915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6560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</TotalTime>
  <Words>52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Осень, осень,      в гости просим!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Осень, осень, в гости просим!</dc:title>
  <dc:creator>Учитель</dc:creator>
  <cp:lastModifiedBy>Алекс</cp:lastModifiedBy>
  <cp:revision>11</cp:revision>
  <dcterms:created xsi:type="dcterms:W3CDTF">2018-10-04T09:33:54Z</dcterms:created>
  <dcterms:modified xsi:type="dcterms:W3CDTF">2019-01-12T15:33:37Z</dcterms:modified>
</cp:coreProperties>
</file>