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CC00"/>
    <a:srgbClr val="F6EF60"/>
    <a:srgbClr val="FCD9AA"/>
    <a:srgbClr val="FFE1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 userDrawn="1"/>
        </p:nvGrpSpPr>
        <p:grpSpPr>
          <a:xfrm rot="10800000">
            <a:off x="214282" y="4663056"/>
            <a:ext cx="8643998" cy="480444"/>
            <a:chOff x="214282" y="0"/>
            <a:chExt cx="8643998" cy="480444"/>
          </a:xfrm>
        </p:grpSpPr>
        <p:pic>
          <p:nvPicPr>
            <p:cNvPr id="30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31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  <p:grpSp>
        <p:nvGrpSpPr>
          <p:cNvPr id="28" name="Группа 27"/>
          <p:cNvGrpSpPr/>
          <p:nvPr userDrawn="1"/>
        </p:nvGrpSpPr>
        <p:grpSpPr>
          <a:xfrm>
            <a:off x="214282" y="0"/>
            <a:ext cx="8643998" cy="480444"/>
            <a:chOff x="214282" y="0"/>
            <a:chExt cx="8643998" cy="480444"/>
          </a:xfrm>
        </p:grpSpPr>
        <p:pic>
          <p:nvPicPr>
            <p:cNvPr id="26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27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  <p:pic>
        <p:nvPicPr>
          <p:cNvPr id="12292" name="Picture 4" descr="&amp;bcy;&amp;ucy;&amp;mcy;&amp;acy;&amp;gcy;&amp;a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85720" y="0"/>
            <a:ext cx="8501090" cy="5143500"/>
          </a:xfrm>
          <a:prstGeom prst="rect">
            <a:avLst/>
          </a:prstGeom>
          <a:noFill/>
        </p:spPr>
      </p:pic>
      <p:pic>
        <p:nvPicPr>
          <p:cNvPr id="11" name="Рисунок 10" descr="0_10613f_9a77c792_L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flipH="1">
            <a:off x="6215075" y="0"/>
            <a:ext cx="2928925" cy="2982611"/>
          </a:xfrm>
          <a:prstGeom prst="rect">
            <a:avLst/>
          </a:prstGeom>
        </p:spPr>
      </p:pic>
      <p:pic>
        <p:nvPicPr>
          <p:cNvPr id="12318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>
            <a:off x="-2331528" y="2331528"/>
            <a:ext cx="5143500" cy="480444"/>
          </a:xfrm>
          <a:prstGeom prst="rect">
            <a:avLst/>
          </a:prstGeom>
          <a:noFill/>
        </p:spPr>
      </p:pic>
      <p:pic>
        <p:nvPicPr>
          <p:cNvPr id="25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 flipV="1">
            <a:off x="6332028" y="2331528"/>
            <a:ext cx="5143500" cy="480444"/>
          </a:xfrm>
          <a:prstGeom prst="rect">
            <a:avLst/>
          </a:prstGeom>
          <a:noFill/>
        </p:spPr>
      </p:pic>
      <p:pic>
        <p:nvPicPr>
          <p:cNvPr id="34" name="Рисунок 33" descr="0_10613f_9a77c792_L22.png"/>
          <p:cNvPicPr>
            <a:picLocks noChangeAspect="1"/>
          </p:cNvPicPr>
          <p:nvPr userDrawn="1"/>
        </p:nvPicPr>
        <p:blipFill>
          <a:blip r:embed="rId5" cstate="print"/>
          <a:srcRect r="21713" b="48611"/>
          <a:stretch>
            <a:fillRect/>
          </a:stretch>
        </p:blipFill>
        <p:spPr>
          <a:xfrm>
            <a:off x="142844" y="3286130"/>
            <a:ext cx="2778633" cy="18573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50E252-CDB8-4891-8540-9F1CEEF1BF56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72264" y="4869656"/>
            <a:ext cx="2133600" cy="273844"/>
          </a:xfrm>
          <a:prstGeom prst="rect">
            <a:avLst/>
          </a:prstGeom>
        </p:spPr>
        <p:txBody>
          <a:bodyPr/>
          <a:lstStyle/>
          <a:p>
            <a:fld id="{81767E83-3BBB-498F-8863-39E155D7F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50E252-CDB8-4891-8540-9F1CEEF1BF56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72264" y="4869656"/>
            <a:ext cx="2133600" cy="273844"/>
          </a:xfrm>
          <a:prstGeom prst="rect">
            <a:avLst/>
          </a:prstGeom>
        </p:spPr>
        <p:txBody>
          <a:bodyPr/>
          <a:lstStyle/>
          <a:p>
            <a:fld id="{81767E83-3BBB-498F-8863-39E155D7F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 userDrawn="1"/>
        </p:nvGrpSpPr>
        <p:grpSpPr>
          <a:xfrm>
            <a:off x="214282" y="0"/>
            <a:ext cx="8643998" cy="480444"/>
            <a:chOff x="214282" y="0"/>
            <a:chExt cx="8643998" cy="480444"/>
          </a:xfrm>
        </p:grpSpPr>
        <p:pic>
          <p:nvPicPr>
            <p:cNvPr id="12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13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  <p:pic>
        <p:nvPicPr>
          <p:cNvPr id="17" name="Picture 4" descr="&amp;bcy;&amp;ucy;&amp;mcy;&amp;acy;&amp;gcy;&amp;a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rcRect t="6921"/>
          <a:stretch>
            <a:fillRect/>
          </a:stretch>
        </p:blipFill>
        <p:spPr bwMode="auto">
          <a:xfrm rot="10800000">
            <a:off x="285720" y="0"/>
            <a:ext cx="8643998" cy="5072062"/>
          </a:xfrm>
          <a:prstGeom prst="rect">
            <a:avLst/>
          </a:prstGeom>
          <a:noFill/>
        </p:spPr>
      </p:pic>
      <p:pic>
        <p:nvPicPr>
          <p:cNvPr id="18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>
            <a:off x="-2331528" y="2331528"/>
            <a:ext cx="5143500" cy="480444"/>
          </a:xfrm>
          <a:prstGeom prst="rect">
            <a:avLst/>
          </a:prstGeom>
          <a:noFill/>
        </p:spPr>
      </p:pic>
      <p:pic>
        <p:nvPicPr>
          <p:cNvPr id="19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 flipV="1">
            <a:off x="6332028" y="2331528"/>
            <a:ext cx="5143500" cy="480444"/>
          </a:xfrm>
          <a:prstGeom prst="rect">
            <a:avLst/>
          </a:prstGeom>
          <a:noFill/>
        </p:spPr>
      </p:pic>
      <p:pic>
        <p:nvPicPr>
          <p:cNvPr id="20" name="Рисунок 19" descr="0_10613f_9a77c792_L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flipH="1">
            <a:off x="7143767" y="0"/>
            <a:ext cx="2000231" cy="2036894"/>
          </a:xfrm>
          <a:prstGeom prst="rect">
            <a:avLst/>
          </a:prstGeom>
        </p:spPr>
      </p:pic>
      <p:pic>
        <p:nvPicPr>
          <p:cNvPr id="21" name="Рисунок 20" descr="0_10613f_9a77c792_L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000231" cy="2036894"/>
          </a:xfrm>
          <a:prstGeom prst="rect">
            <a:avLst/>
          </a:prstGeom>
        </p:spPr>
      </p:pic>
      <p:grpSp>
        <p:nvGrpSpPr>
          <p:cNvPr id="14" name="Группа 13"/>
          <p:cNvGrpSpPr/>
          <p:nvPr userDrawn="1"/>
        </p:nvGrpSpPr>
        <p:grpSpPr>
          <a:xfrm rot="10800000">
            <a:off x="214282" y="4663056"/>
            <a:ext cx="8643998" cy="480444"/>
            <a:chOff x="214282" y="0"/>
            <a:chExt cx="8643998" cy="480444"/>
          </a:xfrm>
        </p:grpSpPr>
        <p:pic>
          <p:nvPicPr>
            <p:cNvPr id="15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16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&amp;bcy;&amp;ucy;&amp;mcy;&amp;acy;&amp;gcy;&amp;acy;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85720" y="0"/>
            <a:ext cx="8501090" cy="5143500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 userDrawn="1"/>
        </p:nvGrpSpPr>
        <p:grpSpPr>
          <a:xfrm rot="10800000">
            <a:off x="214282" y="4663056"/>
            <a:ext cx="8643998" cy="480444"/>
            <a:chOff x="214282" y="0"/>
            <a:chExt cx="8643998" cy="480444"/>
          </a:xfrm>
        </p:grpSpPr>
        <p:pic>
          <p:nvPicPr>
            <p:cNvPr id="13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3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14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3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  <p:pic>
        <p:nvPicPr>
          <p:cNvPr id="15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>
            <a:off x="-2331528" y="2331528"/>
            <a:ext cx="5143500" cy="480444"/>
          </a:xfrm>
          <a:prstGeom prst="rect">
            <a:avLst/>
          </a:prstGeom>
          <a:noFill/>
        </p:spPr>
      </p:pic>
      <p:pic>
        <p:nvPicPr>
          <p:cNvPr id="16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 flipV="1">
            <a:off x="6332028" y="2331528"/>
            <a:ext cx="5143500" cy="480444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 userDrawn="1"/>
        </p:nvGrpSpPr>
        <p:grpSpPr>
          <a:xfrm>
            <a:off x="214282" y="0"/>
            <a:ext cx="8643998" cy="480444"/>
            <a:chOff x="214282" y="0"/>
            <a:chExt cx="8643998" cy="480444"/>
          </a:xfrm>
        </p:grpSpPr>
        <p:pic>
          <p:nvPicPr>
            <p:cNvPr id="10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3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11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3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  <p:pic>
        <p:nvPicPr>
          <p:cNvPr id="18" name="Рисунок 17" descr="0_10613f_9a77c792_L22.png"/>
          <p:cNvPicPr>
            <a:picLocks noChangeAspect="1"/>
          </p:cNvPicPr>
          <p:nvPr userDrawn="1"/>
        </p:nvPicPr>
        <p:blipFill>
          <a:blip r:embed="rId4" cstate="print"/>
          <a:srcRect r="21713" b="48611"/>
          <a:stretch>
            <a:fillRect/>
          </a:stretch>
        </p:blipFill>
        <p:spPr>
          <a:xfrm>
            <a:off x="0" y="3643320"/>
            <a:ext cx="2244275" cy="1500180"/>
          </a:xfrm>
          <a:prstGeom prst="rect">
            <a:avLst/>
          </a:prstGeom>
        </p:spPr>
      </p:pic>
      <p:pic>
        <p:nvPicPr>
          <p:cNvPr id="19" name="Рисунок 18" descr="0_10613f_9a77c792_L22.png"/>
          <p:cNvPicPr>
            <a:picLocks noChangeAspect="1"/>
          </p:cNvPicPr>
          <p:nvPr userDrawn="1"/>
        </p:nvPicPr>
        <p:blipFill>
          <a:blip r:embed="rId4" cstate="print"/>
          <a:srcRect r="21713" b="48611"/>
          <a:stretch>
            <a:fillRect/>
          </a:stretch>
        </p:blipFill>
        <p:spPr>
          <a:xfrm flipH="1">
            <a:off x="6935159" y="3667005"/>
            <a:ext cx="2208841" cy="14764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 rot="10800000">
            <a:off x="214282" y="4663056"/>
            <a:ext cx="8643998" cy="480444"/>
            <a:chOff x="214282" y="0"/>
            <a:chExt cx="8643998" cy="480444"/>
          </a:xfrm>
        </p:grpSpPr>
        <p:pic>
          <p:nvPicPr>
            <p:cNvPr id="9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10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  <p:grpSp>
        <p:nvGrpSpPr>
          <p:cNvPr id="11" name="Группа 10"/>
          <p:cNvGrpSpPr/>
          <p:nvPr userDrawn="1"/>
        </p:nvGrpSpPr>
        <p:grpSpPr>
          <a:xfrm>
            <a:off x="214282" y="0"/>
            <a:ext cx="8643998" cy="480444"/>
            <a:chOff x="214282" y="0"/>
            <a:chExt cx="8643998" cy="480444"/>
          </a:xfrm>
        </p:grpSpPr>
        <p:pic>
          <p:nvPicPr>
            <p:cNvPr id="12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13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  <p:pic>
        <p:nvPicPr>
          <p:cNvPr id="14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>
            <a:off x="-2331528" y="2331528"/>
            <a:ext cx="5143500" cy="480444"/>
          </a:xfrm>
          <a:prstGeom prst="rect">
            <a:avLst/>
          </a:prstGeom>
          <a:noFill/>
        </p:spPr>
      </p:pic>
      <p:pic>
        <p:nvPicPr>
          <p:cNvPr id="15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 flipV="1">
            <a:off x="6332028" y="2331528"/>
            <a:ext cx="5143500" cy="480444"/>
          </a:xfrm>
          <a:prstGeom prst="rect">
            <a:avLst/>
          </a:prstGeom>
          <a:noFill/>
        </p:spPr>
      </p:pic>
      <p:pic>
        <p:nvPicPr>
          <p:cNvPr id="16" name="Picture 4" descr="&amp;bcy;&amp;ucy;&amp;mcy;&amp;acy;&amp;gcy;&amp;a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85720" y="0"/>
            <a:ext cx="8501090" cy="51435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 flipV="1">
            <a:off x="6332028" y="2331528"/>
            <a:ext cx="5143500" cy="480444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 userDrawn="1"/>
        </p:nvGrpSpPr>
        <p:grpSpPr>
          <a:xfrm>
            <a:off x="214282" y="0"/>
            <a:ext cx="8643998" cy="480444"/>
            <a:chOff x="214282" y="0"/>
            <a:chExt cx="8643998" cy="480444"/>
          </a:xfrm>
        </p:grpSpPr>
        <p:pic>
          <p:nvPicPr>
            <p:cNvPr id="13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14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  <p:grpSp>
        <p:nvGrpSpPr>
          <p:cNvPr id="15" name="Группа 14"/>
          <p:cNvGrpSpPr/>
          <p:nvPr userDrawn="1"/>
        </p:nvGrpSpPr>
        <p:grpSpPr>
          <a:xfrm rot="10800000">
            <a:off x="214282" y="4663056"/>
            <a:ext cx="8643998" cy="480444"/>
            <a:chOff x="214282" y="0"/>
            <a:chExt cx="8643998" cy="480444"/>
          </a:xfrm>
        </p:grpSpPr>
        <p:pic>
          <p:nvPicPr>
            <p:cNvPr id="16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l="-1" r="2777"/>
            <a:stretch>
              <a:fillRect/>
            </a:stretch>
          </p:blipFill>
          <p:spPr bwMode="auto">
            <a:xfrm>
              <a:off x="214282" y="0"/>
              <a:ext cx="5000660" cy="480444"/>
            </a:xfrm>
            <a:prstGeom prst="rect">
              <a:avLst/>
            </a:prstGeom>
            <a:noFill/>
          </p:spPr>
        </p:pic>
        <p:pic>
          <p:nvPicPr>
            <p:cNvPr id="17" name="Picture 30" descr="http://img0.liveinternet.ru/images/attach/b/4/103/772/103772608_1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  <a:lum bright="-10000" contrast="10000"/>
            </a:blip>
            <a:srcRect r="27778"/>
            <a:stretch>
              <a:fillRect/>
            </a:stretch>
          </p:blipFill>
          <p:spPr bwMode="auto">
            <a:xfrm rot="10800000">
              <a:off x="5143504" y="0"/>
              <a:ext cx="3714776" cy="480444"/>
            </a:xfrm>
            <a:prstGeom prst="rect">
              <a:avLst/>
            </a:prstGeom>
            <a:noFill/>
          </p:spPr>
        </p:pic>
      </p:grpSp>
      <p:pic>
        <p:nvPicPr>
          <p:cNvPr id="10" name="Picture 30" descr="http://img0.liveinternet.ru/images/attach/b/4/103/772/103772608_1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  <a:lum bright="-10000" contrast="10000"/>
          </a:blip>
          <a:srcRect/>
          <a:stretch>
            <a:fillRect/>
          </a:stretch>
        </p:blipFill>
        <p:spPr bwMode="auto">
          <a:xfrm rot="16200000">
            <a:off x="-2331528" y="2331528"/>
            <a:ext cx="5143500" cy="480444"/>
          </a:xfrm>
          <a:prstGeom prst="rect">
            <a:avLst/>
          </a:prstGeom>
          <a:noFill/>
        </p:spPr>
      </p:pic>
      <p:pic>
        <p:nvPicPr>
          <p:cNvPr id="21" name="Picture 4" descr="&amp;bcy;&amp;ucy;&amp;mcy;&amp;acy;&amp;gcy;&amp;a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 flipH="1">
            <a:off x="-2" y="0"/>
            <a:ext cx="9144001" cy="51435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50E252-CDB8-4891-8540-9F1CEEF1BF56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72264" y="4869656"/>
            <a:ext cx="2133600" cy="273844"/>
          </a:xfrm>
          <a:prstGeom prst="rect">
            <a:avLst/>
          </a:prstGeom>
        </p:spPr>
        <p:txBody>
          <a:bodyPr/>
          <a:lstStyle/>
          <a:p>
            <a:fld id="{81767E83-3BBB-498F-8863-39E155D7F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50E252-CDB8-4891-8540-9F1CEEF1BF56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72264" y="4869656"/>
            <a:ext cx="2133600" cy="273844"/>
          </a:xfrm>
          <a:prstGeom prst="rect">
            <a:avLst/>
          </a:prstGeom>
        </p:spPr>
        <p:txBody>
          <a:bodyPr/>
          <a:lstStyle/>
          <a:p>
            <a:fld id="{81767E83-3BBB-498F-8863-39E155D7F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50E252-CDB8-4891-8540-9F1CEEF1BF56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72264" y="4869656"/>
            <a:ext cx="2133600" cy="273844"/>
          </a:xfrm>
          <a:prstGeom prst="rect">
            <a:avLst/>
          </a:prstGeom>
        </p:spPr>
        <p:txBody>
          <a:bodyPr/>
          <a:lstStyle/>
          <a:p>
            <a:fld id="{81767E83-3BBB-498F-8863-39E155D7F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50E252-CDB8-4891-8540-9F1CEEF1BF56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72264" y="4869656"/>
            <a:ext cx="2133600" cy="273844"/>
          </a:xfrm>
          <a:prstGeom prst="rect">
            <a:avLst/>
          </a:prstGeom>
        </p:spPr>
        <p:txBody>
          <a:bodyPr/>
          <a:lstStyle/>
          <a:p>
            <a:fld id="{81767E83-3BBB-498F-8863-39E155D7F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http://img-fotki.yandex.ru/get/9364/56195015.19/0_b2c7f_5091951c_XL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915566"/>
            <a:ext cx="5328592" cy="26001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n w="11430"/>
                <a:latin typeface="Times New Roman" pitchFamily="18" charset="0"/>
                <a:cs typeface="Times New Roman" pitchFamily="18" charset="0"/>
              </a:rPr>
              <a:t>Знать обязаны детишки,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11430"/>
                <a:latin typeface="Times New Roman" pitchFamily="18" charset="0"/>
                <a:cs typeface="Times New Roman" pitchFamily="18" charset="0"/>
              </a:rPr>
              <a:t>Что не надо портить книжки.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11430"/>
                <a:latin typeface="Times New Roman" pitchFamily="18" charset="0"/>
                <a:cs typeface="Times New Roman" pitchFamily="18" charset="0"/>
              </a:rPr>
              <a:t>В них не стоит рисовать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11430"/>
                <a:latin typeface="Times New Roman" pitchFamily="18" charset="0"/>
                <a:cs typeface="Times New Roman" pitchFamily="18" charset="0"/>
              </a:rPr>
              <a:t>И листочки вырывать!</a:t>
            </a:r>
            <a:endParaRPr lang="ru-RU" sz="2800" b="1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87574"/>
            <a:ext cx="56886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Снег летает и сверкает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золотом сиянье дня.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Словно пухом устилает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Все долины и поля.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(С. Дрожжин)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771550"/>
            <a:ext cx="5688632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Зрительный диктант.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Скрипит мороз. Сердит мороз.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снег, сухой и колкий.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вяз озяб, и дуб замерз.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Насквозь продрогли ёлки.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(Т.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Волжина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771550"/>
            <a:ext cx="56886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Зрительный диктант.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Созвала детей калинка: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«Рвите ягодки, дружки,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Будет сладкая начинка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Тем, кто любит пирожки».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(П. Воронько)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987574"/>
            <a:ext cx="56886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Разрезая носом воды,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Ходят в море пароходы.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Дуют ветры яростные, 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Гонят ветры парусные.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(В. Маяковский)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987574"/>
            <a:ext cx="56886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Прилетели к нам метели, Залепили снегом щели.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окне старик Мороз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Льдинкой росписи нанёс.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(Г.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Ладонщиков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987574"/>
            <a:ext cx="56886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железа тучка,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у тучки – ручка.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Эта тучка по порядку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Обошла за грядкой грядку.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(В. Фетисов)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771550"/>
            <a:ext cx="284969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Дождь прошёл.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Трава блестит.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небе радуга стоит.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Поскорей, поскорей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Выбегай из дверей,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траве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Босиком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 в небо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Прыжком.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(С.Маршак)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771550"/>
            <a:ext cx="5378395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Лес, точно терем расписной,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Лиловый, золотой, багряный,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Весёлой, пёстрою стеной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Стоит над светлою поляной.</a:t>
            </a:r>
          </a:p>
          <a:p>
            <a:pPr algn="r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(И.Бунин)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771550"/>
            <a:ext cx="525658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Осень. По утрам морозы.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рощах жёлтый листопад.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Листья около берёзы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Золотым ковром лежат.</a:t>
            </a:r>
          </a:p>
          <a:p>
            <a:pPr algn="r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(Е.Головин)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771550"/>
            <a:ext cx="604867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Замело чащи леса метелью, - 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Только вьются следы и дорожки,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Убегая меж сосен и ёлок, 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Меж берёзок до ветхой сторожки.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(И.Бунин)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275606"/>
            <a:ext cx="6730048" cy="224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Крупный дождь в лесу зелёном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Прошумел по стройным клёнам.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(И.Бунин)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987574"/>
            <a:ext cx="56886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лесу открылся детский сад.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Лиса ведёт туда лисят,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Волчица маленьких волчат, 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барсучиха барсучат.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(С. Егоров)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987574"/>
            <a:ext cx="56886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Примолкли ели. Дуб уснул.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Во мгле орешник потонул.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Затихла сонная сосна.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наступила тишина.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87574"/>
            <a:ext cx="56886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Облетели листья с клёна,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Клён от холода дрожит.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дорожке у балкона</a:t>
            </a:r>
          </a:p>
          <a:p>
            <a:pPr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Золотой ковёр лежит.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(Е. Авдеенко)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355</Words>
  <Application>Microsoft Office PowerPoint</Application>
  <PresentationFormat>Экран (16:9)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1</cp:lastModifiedBy>
  <cp:revision>29</cp:revision>
  <dcterms:created xsi:type="dcterms:W3CDTF">2017-05-21T11:55:56Z</dcterms:created>
  <dcterms:modified xsi:type="dcterms:W3CDTF">2017-08-13T19:56:24Z</dcterms:modified>
</cp:coreProperties>
</file>