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87" y="10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Модели взаимодействия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учебно-дисциплинарная </c:v>
                </c:pt>
                <c:pt idx="1">
                  <c:v>личностно ориентированная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913985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2636912"/>
            <a:ext cx="5712179" cy="262371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Педагогический стиль воспитателя как условие эмоционального развития дошкольников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4869160"/>
            <a:ext cx="6031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Выполнила     </a:t>
            </a:r>
            <a:r>
              <a:rPr lang="ru-RU" b="1" dirty="0" err="1" smtClean="0"/>
              <a:t>Резникова</a:t>
            </a:r>
            <a:r>
              <a:rPr lang="ru-RU" b="1" dirty="0" smtClean="0"/>
              <a:t>  Альбина Альбертовна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714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575" y="2722562"/>
            <a:ext cx="3200400" cy="24003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721769"/>
            <a:ext cx="3200400" cy="2400300"/>
          </a:xfrm>
        </p:spPr>
      </p:pic>
      <p:pic>
        <p:nvPicPr>
          <p:cNvPr id="1026" name="Picture 2" descr="D:\2018 СРЕДНЯЯ ГР СЕНТ ДОК\ДЕТИ СРЕДНЯЯ ГР 2018\кир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85228"/>
            <a:ext cx="2592288" cy="20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44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</a:t>
            </a:r>
            <a:r>
              <a:rPr lang="ru-RU" smtClean="0">
                <a:solidFill>
                  <a:srgbClr val="0070C0"/>
                </a:solidFill>
              </a:rPr>
              <a:t>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</p:spTree>
    <p:extLst>
      <p:ext uri="{BB962C8B-B14F-4D97-AF65-F5344CB8AC3E}">
        <p14:creationId xmlns:p14="http://schemas.microsoft.com/office/powerpoint/2010/main" val="246231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Актуальность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Проблема комфортного пребывания в детском саду кажется нам достаточно важной и актуальной, так как именно в дошкольном возрасте происходит интенсивное развитие личности ребенка, формирование личностных качеств и психических процессов, в том числе и эмоционального развития. </a:t>
            </a:r>
          </a:p>
        </p:txBody>
      </p:sp>
    </p:spTree>
    <p:extLst>
      <p:ext uri="{BB962C8B-B14F-4D97-AF65-F5344CB8AC3E}">
        <p14:creationId xmlns:p14="http://schemas.microsoft.com/office/powerpoint/2010/main" val="25629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20248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Объектом нашего исследования выступает </a:t>
            </a:r>
            <a:r>
              <a:rPr lang="ru-RU" u="sng" dirty="0"/>
              <a:t>процесс эмоционального развития детей дошкольного возраста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Предметом исследования является </a:t>
            </a:r>
            <a:r>
              <a:rPr lang="ru-RU" u="sng" dirty="0"/>
              <a:t>влияние педагогического стиля воспитателя на развитие эмоциональной сферы детей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16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861353" cy="5951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12776"/>
            <a:ext cx="6408712" cy="4035860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/>
              <a:t>Цель исследования</a:t>
            </a:r>
            <a:r>
              <a:rPr lang="ru-RU" dirty="0"/>
              <a:t>: на основе теоретического и эмпирического исследования выявить возможности влияния педагогического стиля на развитие эмоциональной сферы детей дошкольного возраста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u="sng" dirty="0"/>
              <a:t>Гипотеза исследования</a:t>
            </a:r>
            <a:r>
              <a:rPr lang="ru-RU" dirty="0"/>
              <a:t>: мы предполагаем, что на эмоциональное развитие детей дошкольного возраста влияет педагогический стиль общения воспитателя. </a:t>
            </a:r>
            <a:endParaRPr lang="ru-RU" dirty="0" smtClean="0"/>
          </a:p>
          <a:p>
            <a:r>
              <a:rPr lang="ru-RU" dirty="0" smtClean="0"/>
              <a:t>Своевременная </a:t>
            </a:r>
            <a:r>
              <a:rPr lang="ru-RU" dirty="0"/>
              <a:t>коррекция взаимодействия воспитателя и детей способствует развитию детей.</a:t>
            </a:r>
          </a:p>
        </p:txBody>
      </p:sp>
    </p:spTree>
    <p:extLst>
      <p:ext uri="{BB962C8B-B14F-4D97-AF65-F5344CB8AC3E}">
        <p14:creationId xmlns:p14="http://schemas.microsoft.com/office/powerpoint/2010/main" val="354649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Задачи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Изучить психолого-педагогическую литературу по теме исследования;</a:t>
            </a:r>
          </a:p>
          <a:p>
            <a:r>
              <a:rPr lang="ru-RU" dirty="0"/>
              <a:t>- Разобрать возрастные особенности развития эмоциональной сферы личности ребёнка;</a:t>
            </a:r>
          </a:p>
          <a:p>
            <a:r>
              <a:rPr lang="ru-RU" dirty="0"/>
              <a:t>- Проанализировать понятие педагогического стиля, эмоциональной сферы; </a:t>
            </a:r>
          </a:p>
          <a:p>
            <a:r>
              <a:rPr lang="ru-RU" dirty="0"/>
              <a:t> - Провести диагностику педагогических стилей общения педагога с детьми;</a:t>
            </a:r>
          </a:p>
          <a:p>
            <a:r>
              <a:rPr lang="ru-RU" dirty="0"/>
              <a:t>- Исследовать методы формирования эмоциональной сферы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42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44824"/>
            <a:ext cx="6196405" cy="3878245"/>
          </a:xfrm>
        </p:spPr>
        <p:txBody>
          <a:bodyPr/>
          <a:lstStyle/>
          <a:p>
            <a:r>
              <a:rPr lang="ru-RU" dirty="0" smtClean="0"/>
              <a:t>Диагностические </a:t>
            </a:r>
            <a:r>
              <a:rPr lang="ru-RU" dirty="0"/>
              <a:t>методики: проективный тест личностных отношений, социальных эмоций и ценностных ориентаций «Домики» </a:t>
            </a:r>
            <a:r>
              <a:rPr lang="ru-RU" dirty="0" err="1" smtClean="0"/>
              <a:t>О.А.Ореховой</a:t>
            </a:r>
            <a:endParaRPr lang="ru-RU" dirty="0" smtClean="0"/>
          </a:p>
          <a:p>
            <a:r>
              <a:rPr lang="ru-RU" dirty="0" smtClean="0"/>
              <a:t> тест по оценке эффективности стиля педагогического общения педагога с детьми </a:t>
            </a:r>
            <a:r>
              <a:rPr lang="ru-RU" dirty="0" err="1" smtClean="0"/>
              <a:t>Ю.Вьюнковой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опрос </a:t>
            </a:r>
            <a:r>
              <a:rPr lang="ru-RU" dirty="0"/>
              <a:t>по методике </a:t>
            </a:r>
            <a:r>
              <a:rPr lang="ru-RU" dirty="0" err="1"/>
              <a:t>В.Г.Моралова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452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диагностики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940" y="2195808"/>
            <a:ext cx="5651482" cy="345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8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816385"/>
              </p:ext>
            </p:extLst>
          </p:nvPr>
        </p:nvGraphicFramePr>
        <p:xfrm>
          <a:off x="1475656" y="2060848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52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На наш взгляд, в содержание работы, направленной на развитие эмоциональной сферы ребенка, должны быть включены полифункциональные упражнения, такие как </a:t>
            </a:r>
            <a:r>
              <a:rPr lang="ru-RU" dirty="0" err="1"/>
              <a:t>сказкотерапия</a:t>
            </a:r>
            <a:r>
              <a:rPr lang="ru-RU" dirty="0"/>
              <a:t>, музыкотерапия, танцевально-двигательная терапия и другие.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721769"/>
            <a:ext cx="3200400" cy="2400300"/>
          </a:xfrm>
        </p:spPr>
      </p:pic>
    </p:spTree>
    <p:extLst>
      <p:ext uri="{BB962C8B-B14F-4D97-AF65-F5344CB8AC3E}">
        <p14:creationId xmlns:p14="http://schemas.microsoft.com/office/powerpoint/2010/main" val="390846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184</TotalTime>
  <Words>253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Презентация PowerPoint</vt:lpstr>
      <vt:lpstr>Актуальность исследования</vt:lpstr>
      <vt:lpstr>Презентация PowerPoint</vt:lpstr>
      <vt:lpstr>Презентация PowerPoint</vt:lpstr>
      <vt:lpstr>Задачи исследования:</vt:lpstr>
      <vt:lpstr>Презентация PowerPoint</vt:lpstr>
      <vt:lpstr>Результаты диагностики</vt:lpstr>
      <vt:lpstr>Презентация PowerPoint</vt:lpstr>
      <vt:lpstr>выводы: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КВАЛИФИКАЦИОННАЯ РАБОТА</dc:title>
  <dc:creator>user1</dc:creator>
  <cp:lastModifiedBy>Альбина</cp:lastModifiedBy>
  <cp:revision>28</cp:revision>
  <dcterms:created xsi:type="dcterms:W3CDTF">2017-05-19T18:49:27Z</dcterms:created>
  <dcterms:modified xsi:type="dcterms:W3CDTF">2019-01-12T12:38:47Z</dcterms:modified>
</cp:coreProperties>
</file>