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02AC22-B268-4DF1-B252-5D62DB741A34}" type="doc">
      <dgm:prSet loTypeId="urn:microsoft.com/office/officeart/2005/8/layout/chevron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BDB8829-295F-482C-9845-6AE7CDD30B8F}">
      <dgm:prSet phldrT="[Текст]"/>
      <dgm:spPr/>
      <dgm:t>
        <a:bodyPr/>
        <a:lstStyle/>
        <a:p>
          <a:r>
            <a:rPr lang="en-US" dirty="0" smtClean="0"/>
            <a:t>LET’S CHECK!</a:t>
          </a:r>
          <a:endParaRPr lang="ru-RU" dirty="0"/>
        </a:p>
      </dgm:t>
    </dgm:pt>
    <dgm:pt modelId="{9081742F-DFAE-46B4-9698-23283F71DEFA}" type="parTrans" cxnId="{600C766A-8001-4681-A56B-7EF0362EA733}">
      <dgm:prSet/>
      <dgm:spPr/>
      <dgm:t>
        <a:bodyPr/>
        <a:lstStyle/>
        <a:p>
          <a:endParaRPr lang="ru-RU"/>
        </a:p>
      </dgm:t>
    </dgm:pt>
    <dgm:pt modelId="{3C32495C-68F5-420D-9ABA-1FC7C5D21E57}" type="sibTrans" cxnId="{600C766A-8001-4681-A56B-7EF0362EA733}">
      <dgm:prSet/>
      <dgm:spPr/>
      <dgm:t>
        <a:bodyPr/>
        <a:lstStyle/>
        <a:p>
          <a:endParaRPr lang="ru-RU"/>
        </a:p>
      </dgm:t>
    </dgm:pt>
    <dgm:pt modelId="{58C0D11C-E8AA-4B47-A394-5319DA497B8A}">
      <dgm:prSet/>
      <dgm:spPr/>
      <dgm:t>
        <a:bodyPr/>
        <a:lstStyle/>
        <a:p>
          <a:r>
            <a:rPr lang="en-US" dirty="0" smtClean="0"/>
            <a:t>I’m </a:t>
          </a:r>
          <a:r>
            <a:rPr lang="en-US" b="1" i="1" dirty="0" smtClean="0"/>
            <a:t>your friend</a:t>
          </a:r>
          <a:r>
            <a:rPr lang="en-US" dirty="0" smtClean="0"/>
            <a:t>, you’re my friend</a:t>
          </a:r>
          <a:br>
            <a:rPr lang="en-US" dirty="0" smtClean="0"/>
          </a:br>
          <a:r>
            <a:rPr lang="en-US" dirty="0" smtClean="0"/>
            <a:t>We’ll stick </a:t>
          </a:r>
          <a:r>
            <a:rPr lang="en-US" b="1" i="1" dirty="0" smtClean="0"/>
            <a:t>together</a:t>
          </a:r>
          <a:r>
            <a:rPr lang="en-US" dirty="0" smtClean="0"/>
            <a:t> until the end</a:t>
          </a:r>
          <a:br>
            <a:rPr lang="en-US" dirty="0" smtClean="0"/>
          </a:br>
          <a:r>
            <a:rPr lang="en-US" dirty="0" smtClean="0"/>
            <a:t>We’re caring, we’re sharing</a:t>
          </a:r>
          <a:br>
            <a:rPr lang="en-US" dirty="0" smtClean="0"/>
          </a:br>
          <a:r>
            <a:rPr lang="en-US" b="1" i="1" dirty="0" smtClean="0"/>
            <a:t>Respecting</a:t>
          </a:r>
          <a:r>
            <a:rPr lang="en-US" dirty="0" smtClean="0"/>
            <a:t>, connecting</a:t>
          </a:r>
          <a:br>
            <a:rPr lang="en-US" dirty="0" smtClean="0"/>
          </a:b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I believe in </a:t>
          </a:r>
          <a:r>
            <a:rPr lang="en-US" b="1" i="1" dirty="0" smtClean="0"/>
            <a:t>you</a:t>
          </a:r>
          <a:r>
            <a:rPr lang="en-US" dirty="0" smtClean="0"/>
            <a:t>, you believe in me</a:t>
          </a:r>
          <a:br>
            <a:rPr lang="en-US" dirty="0" smtClean="0"/>
          </a:br>
          <a:r>
            <a:rPr lang="en-US" dirty="0" smtClean="0"/>
            <a:t>Showing loyalty and honesty</a:t>
          </a:r>
          <a:br>
            <a:rPr lang="en-US" dirty="0" smtClean="0"/>
          </a:br>
          <a:r>
            <a:rPr lang="en-US" b="1" i="1" dirty="0" smtClean="0"/>
            <a:t>We</a:t>
          </a:r>
          <a:r>
            <a:rPr lang="en-US" dirty="0" smtClean="0"/>
            <a:t> share our history, nothing’s a mystery</a:t>
          </a:r>
          <a:br>
            <a:rPr lang="en-US" dirty="0" smtClean="0"/>
          </a:br>
          <a:r>
            <a:rPr lang="en-US" b="1" i="1" dirty="0" smtClean="0"/>
            <a:t>We</a:t>
          </a:r>
          <a:r>
            <a:rPr lang="en-US" dirty="0" smtClean="0"/>
            <a:t> both have the key to reach our dreams</a:t>
          </a:r>
          <a:br>
            <a:rPr lang="en-US" dirty="0" smtClean="0"/>
          </a:b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I’m </a:t>
          </a:r>
          <a:r>
            <a:rPr lang="en-US" b="1" i="1" dirty="0" smtClean="0"/>
            <a:t>your friend</a:t>
          </a:r>
          <a:r>
            <a:rPr lang="en-US" dirty="0" smtClean="0"/>
            <a:t>, you’re my friend</a:t>
          </a:r>
          <a:br>
            <a:rPr lang="en-US" dirty="0" smtClean="0"/>
          </a:br>
          <a:r>
            <a:rPr lang="en-US" dirty="0" smtClean="0"/>
            <a:t>This </a:t>
          </a:r>
          <a:r>
            <a:rPr lang="en-US" b="1" i="1" dirty="0" smtClean="0"/>
            <a:t>friendship</a:t>
          </a:r>
          <a:r>
            <a:rPr lang="en-US" dirty="0" smtClean="0"/>
            <a:t> lasts forever</a:t>
          </a:r>
          <a:br>
            <a:rPr lang="en-US" dirty="0" smtClean="0"/>
          </a:br>
          <a:r>
            <a:rPr lang="en-US" dirty="0" smtClean="0"/>
            <a:t>I’m your friend, you’re </a:t>
          </a:r>
          <a:r>
            <a:rPr lang="en-US" b="1" i="1" dirty="0" smtClean="0"/>
            <a:t>my friend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This friendship lasts forever</a:t>
          </a:r>
          <a:br>
            <a:rPr lang="en-US" dirty="0" smtClean="0"/>
          </a:br>
          <a:endParaRPr lang="ru-RU" dirty="0"/>
        </a:p>
      </dgm:t>
    </dgm:pt>
    <dgm:pt modelId="{6D45D6D3-A2B8-425C-94C2-94ACFA06E296}" type="parTrans" cxnId="{27E1AC03-C32D-4C96-9960-DF54FA6CA79D}">
      <dgm:prSet/>
      <dgm:spPr/>
      <dgm:t>
        <a:bodyPr/>
        <a:lstStyle/>
        <a:p>
          <a:endParaRPr lang="ru-RU"/>
        </a:p>
      </dgm:t>
    </dgm:pt>
    <dgm:pt modelId="{9B34309A-2AC2-46BD-8909-2B809634F6AB}" type="sibTrans" cxnId="{27E1AC03-C32D-4C96-9960-DF54FA6CA79D}">
      <dgm:prSet/>
      <dgm:spPr/>
      <dgm:t>
        <a:bodyPr/>
        <a:lstStyle/>
        <a:p>
          <a:endParaRPr lang="ru-RU"/>
        </a:p>
      </dgm:t>
    </dgm:pt>
    <dgm:pt modelId="{87D078BB-ACC4-4EC1-A5F3-0A3FD6377A73}" type="pres">
      <dgm:prSet presAssocID="{DB02AC22-B268-4DF1-B252-5D62DB741A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98B602-1E6F-47B1-BB0D-6C6269CA885B}" type="pres">
      <dgm:prSet presAssocID="{7BDB8829-295F-482C-9845-6AE7CDD30B8F}" presName="composite" presStyleCnt="0"/>
      <dgm:spPr/>
    </dgm:pt>
    <dgm:pt modelId="{7956D30B-3728-4E8D-A42D-1F3837FE0AB2}" type="pres">
      <dgm:prSet presAssocID="{7BDB8829-295F-482C-9845-6AE7CDD30B8F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06954-C963-48D9-8B5A-5FD8B0B4F125}" type="pres">
      <dgm:prSet presAssocID="{7BDB8829-295F-482C-9845-6AE7CDD30B8F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B04FBD-6C7F-4FB7-9A79-C73455A71D04}" type="presOf" srcId="{58C0D11C-E8AA-4B47-A394-5319DA497B8A}" destId="{5F006954-C963-48D9-8B5A-5FD8B0B4F125}" srcOrd="0" destOrd="0" presId="urn:microsoft.com/office/officeart/2005/8/layout/chevron2"/>
    <dgm:cxn modelId="{27E1AC03-C32D-4C96-9960-DF54FA6CA79D}" srcId="{7BDB8829-295F-482C-9845-6AE7CDD30B8F}" destId="{58C0D11C-E8AA-4B47-A394-5319DA497B8A}" srcOrd="0" destOrd="0" parTransId="{6D45D6D3-A2B8-425C-94C2-94ACFA06E296}" sibTransId="{9B34309A-2AC2-46BD-8909-2B809634F6AB}"/>
    <dgm:cxn modelId="{600C766A-8001-4681-A56B-7EF0362EA733}" srcId="{DB02AC22-B268-4DF1-B252-5D62DB741A34}" destId="{7BDB8829-295F-482C-9845-6AE7CDD30B8F}" srcOrd="0" destOrd="0" parTransId="{9081742F-DFAE-46B4-9698-23283F71DEFA}" sibTransId="{3C32495C-68F5-420D-9ABA-1FC7C5D21E57}"/>
    <dgm:cxn modelId="{F8EF3EE7-F029-40D5-B879-3B6CAF32C550}" type="presOf" srcId="{7BDB8829-295F-482C-9845-6AE7CDD30B8F}" destId="{7956D30B-3728-4E8D-A42D-1F3837FE0AB2}" srcOrd="0" destOrd="0" presId="urn:microsoft.com/office/officeart/2005/8/layout/chevron2"/>
    <dgm:cxn modelId="{80082A43-B586-463E-B390-84E0136CA313}" type="presOf" srcId="{DB02AC22-B268-4DF1-B252-5D62DB741A34}" destId="{87D078BB-ACC4-4EC1-A5F3-0A3FD6377A73}" srcOrd="0" destOrd="0" presId="urn:microsoft.com/office/officeart/2005/8/layout/chevron2"/>
    <dgm:cxn modelId="{506E677F-14C0-4C92-AEA3-BDAD5E547921}" type="presParOf" srcId="{87D078BB-ACC4-4EC1-A5F3-0A3FD6377A73}" destId="{8498B602-1E6F-47B1-BB0D-6C6269CA885B}" srcOrd="0" destOrd="0" presId="urn:microsoft.com/office/officeart/2005/8/layout/chevron2"/>
    <dgm:cxn modelId="{BB6D686B-06B1-4E24-B080-35733E4B9069}" type="presParOf" srcId="{8498B602-1E6F-47B1-BB0D-6C6269CA885B}" destId="{7956D30B-3728-4E8D-A42D-1F3837FE0AB2}" srcOrd="0" destOrd="0" presId="urn:microsoft.com/office/officeart/2005/8/layout/chevron2"/>
    <dgm:cxn modelId="{F561967B-3A57-451D-881C-F1D5810F59F0}" type="presParOf" srcId="{8498B602-1E6F-47B1-BB0D-6C6269CA885B}" destId="{5F006954-C963-48D9-8B5A-5FD8B0B4F12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FC5866-A887-45D7-B1A2-A2206EE5DF31}" type="doc">
      <dgm:prSet loTypeId="urn:microsoft.com/office/officeart/2005/8/layout/pyramid2" loCatId="list" qsTypeId="urn:microsoft.com/office/officeart/2005/8/quickstyle/3d2" qsCatId="3D" csTypeId="urn:microsoft.com/office/officeart/2005/8/colors/accent2_2" csCatId="accent2" phldr="1"/>
      <dgm:spPr/>
    </dgm:pt>
    <dgm:pt modelId="{038A9362-20BE-423B-8C82-873008FFC837}">
      <dgm:prSet phldrT="[Текст]"/>
      <dgm:spPr/>
      <dgm:t>
        <a:bodyPr/>
        <a:lstStyle/>
        <a:p>
          <a:r>
            <a:rPr lang="en-US" dirty="0" smtClean="0"/>
            <a:t>Speak English</a:t>
          </a:r>
          <a:endParaRPr lang="ru-RU" dirty="0"/>
        </a:p>
      </dgm:t>
    </dgm:pt>
    <dgm:pt modelId="{44AE90A5-0111-4AEA-B53C-1D0B9A8134B4}" type="parTrans" cxnId="{79697A8D-5B2A-4C5C-BD26-2ED8D8219728}">
      <dgm:prSet/>
      <dgm:spPr/>
      <dgm:t>
        <a:bodyPr/>
        <a:lstStyle/>
        <a:p>
          <a:endParaRPr lang="ru-RU"/>
        </a:p>
      </dgm:t>
    </dgm:pt>
    <dgm:pt modelId="{F21B244E-4CF0-4547-BE2F-B0AA4C5C6124}" type="sibTrans" cxnId="{79697A8D-5B2A-4C5C-BD26-2ED8D8219728}">
      <dgm:prSet/>
      <dgm:spPr/>
      <dgm:t>
        <a:bodyPr/>
        <a:lstStyle/>
        <a:p>
          <a:endParaRPr lang="ru-RU"/>
        </a:p>
      </dgm:t>
    </dgm:pt>
    <dgm:pt modelId="{9096EEB3-48E2-4775-AC56-FD4DF5C97869}">
      <dgm:prSet phldrT="[Текст]"/>
      <dgm:spPr/>
      <dgm:t>
        <a:bodyPr/>
        <a:lstStyle/>
        <a:p>
          <a:r>
            <a:rPr lang="en-US" dirty="0" smtClean="0"/>
            <a:t>Listen</a:t>
          </a:r>
          <a:endParaRPr lang="ru-RU" dirty="0"/>
        </a:p>
      </dgm:t>
    </dgm:pt>
    <dgm:pt modelId="{56D1A49C-8166-401E-BFA3-D4CB253420C4}" type="parTrans" cxnId="{22AC417A-CFD2-4D75-A5E0-BC6764976CB0}">
      <dgm:prSet/>
      <dgm:spPr/>
      <dgm:t>
        <a:bodyPr/>
        <a:lstStyle/>
        <a:p>
          <a:endParaRPr lang="ru-RU"/>
        </a:p>
      </dgm:t>
    </dgm:pt>
    <dgm:pt modelId="{F47B3918-EBFE-4E22-BEC9-E057EDA9AEC7}" type="sibTrans" cxnId="{22AC417A-CFD2-4D75-A5E0-BC6764976CB0}">
      <dgm:prSet/>
      <dgm:spPr/>
      <dgm:t>
        <a:bodyPr/>
        <a:lstStyle/>
        <a:p>
          <a:endParaRPr lang="ru-RU"/>
        </a:p>
      </dgm:t>
    </dgm:pt>
    <dgm:pt modelId="{12F37544-7DF2-4A33-9C07-D9F38217E77A}">
      <dgm:prSet phldrT="[Текст]"/>
      <dgm:spPr/>
      <dgm:t>
        <a:bodyPr/>
        <a:lstStyle/>
        <a:p>
          <a:r>
            <a:rPr lang="en-US" dirty="0" smtClean="0"/>
            <a:t>Learn new facts</a:t>
          </a:r>
          <a:endParaRPr lang="ru-RU" dirty="0"/>
        </a:p>
      </dgm:t>
    </dgm:pt>
    <dgm:pt modelId="{1B9A2420-8AF9-4251-B7B3-E391E3CD9A90}" type="parTrans" cxnId="{962931C3-527E-4431-9294-A520A5A63751}">
      <dgm:prSet/>
      <dgm:spPr/>
      <dgm:t>
        <a:bodyPr/>
        <a:lstStyle/>
        <a:p>
          <a:endParaRPr lang="ru-RU"/>
        </a:p>
      </dgm:t>
    </dgm:pt>
    <dgm:pt modelId="{D37BD27B-FB5E-468B-B947-1D5EF1602D5B}" type="sibTrans" cxnId="{962931C3-527E-4431-9294-A520A5A63751}">
      <dgm:prSet/>
      <dgm:spPr/>
      <dgm:t>
        <a:bodyPr/>
        <a:lstStyle/>
        <a:p>
          <a:endParaRPr lang="ru-RU"/>
        </a:p>
      </dgm:t>
    </dgm:pt>
    <dgm:pt modelId="{16576620-5E8D-43B3-808F-3B1791DE23BC}">
      <dgm:prSet phldrT="[Текст]"/>
      <dgm:spPr/>
      <dgm:t>
        <a:bodyPr/>
        <a:lstStyle/>
        <a:p>
          <a:r>
            <a:rPr lang="en-US" dirty="0" smtClean="0"/>
            <a:t>Create</a:t>
          </a:r>
          <a:endParaRPr lang="ru-RU" dirty="0"/>
        </a:p>
      </dgm:t>
    </dgm:pt>
    <dgm:pt modelId="{1A7E5DFC-CD9C-412F-864E-B1EC6ECD9316}" type="parTrans" cxnId="{00D4B81C-DA61-4CC8-88C2-2BFC45B2C85C}">
      <dgm:prSet/>
      <dgm:spPr/>
      <dgm:t>
        <a:bodyPr/>
        <a:lstStyle/>
        <a:p>
          <a:endParaRPr lang="ru-RU"/>
        </a:p>
      </dgm:t>
    </dgm:pt>
    <dgm:pt modelId="{AD03A1D0-EB74-4494-9006-960F04C25CC0}" type="sibTrans" cxnId="{00D4B81C-DA61-4CC8-88C2-2BFC45B2C85C}">
      <dgm:prSet/>
      <dgm:spPr/>
      <dgm:t>
        <a:bodyPr/>
        <a:lstStyle/>
        <a:p>
          <a:endParaRPr lang="ru-RU"/>
        </a:p>
      </dgm:t>
    </dgm:pt>
    <dgm:pt modelId="{81A824AA-8AE4-4169-8E66-91CAB928A222}" type="pres">
      <dgm:prSet presAssocID="{1EFC5866-A887-45D7-B1A2-A2206EE5DF31}" presName="compositeShape" presStyleCnt="0">
        <dgm:presLayoutVars>
          <dgm:dir/>
          <dgm:resizeHandles/>
        </dgm:presLayoutVars>
      </dgm:prSet>
      <dgm:spPr/>
    </dgm:pt>
    <dgm:pt modelId="{4855B9A6-2001-41C4-9329-ECA62C39B24C}" type="pres">
      <dgm:prSet presAssocID="{1EFC5866-A887-45D7-B1A2-A2206EE5DF31}" presName="pyramid" presStyleLbl="node1" presStyleIdx="0" presStyleCnt="1"/>
      <dgm:spPr/>
    </dgm:pt>
    <dgm:pt modelId="{FA9E7DBD-5B7E-4D85-9ED6-89E4B74B4C45}" type="pres">
      <dgm:prSet presAssocID="{1EFC5866-A887-45D7-B1A2-A2206EE5DF31}" presName="theList" presStyleCnt="0"/>
      <dgm:spPr/>
    </dgm:pt>
    <dgm:pt modelId="{3CC268CA-5388-44D9-9BEF-CE27B9945336}" type="pres">
      <dgm:prSet presAssocID="{038A9362-20BE-423B-8C82-873008FFC837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207DC4-128A-41D3-BC9B-20FC5F550911}" type="pres">
      <dgm:prSet presAssocID="{038A9362-20BE-423B-8C82-873008FFC837}" presName="aSpace" presStyleCnt="0"/>
      <dgm:spPr/>
    </dgm:pt>
    <dgm:pt modelId="{0EABEC8F-87AF-4938-915C-6EC1FEB727F4}" type="pres">
      <dgm:prSet presAssocID="{9096EEB3-48E2-4775-AC56-FD4DF5C97869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0B27E-2095-478A-B8CC-CD90D7E8B12D}" type="pres">
      <dgm:prSet presAssocID="{9096EEB3-48E2-4775-AC56-FD4DF5C97869}" presName="aSpace" presStyleCnt="0"/>
      <dgm:spPr/>
    </dgm:pt>
    <dgm:pt modelId="{95C91A3D-D8A9-4040-BBF1-A01B93538508}" type="pres">
      <dgm:prSet presAssocID="{12F37544-7DF2-4A33-9C07-D9F38217E77A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D2ADEF-D09C-4591-B746-E30BB0FDE337}" type="pres">
      <dgm:prSet presAssocID="{12F37544-7DF2-4A33-9C07-D9F38217E77A}" presName="aSpace" presStyleCnt="0"/>
      <dgm:spPr/>
    </dgm:pt>
    <dgm:pt modelId="{5DAB7AB1-6908-448F-8967-BA2B388A96CE}" type="pres">
      <dgm:prSet presAssocID="{16576620-5E8D-43B3-808F-3B1791DE23BC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36EFF-6779-42A4-89B9-606C0761921C}" type="pres">
      <dgm:prSet presAssocID="{16576620-5E8D-43B3-808F-3B1791DE23BC}" presName="aSpace" presStyleCnt="0"/>
      <dgm:spPr/>
    </dgm:pt>
  </dgm:ptLst>
  <dgm:cxnLst>
    <dgm:cxn modelId="{962931C3-527E-4431-9294-A520A5A63751}" srcId="{1EFC5866-A887-45D7-B1A2-A2206EE5DF31}" destId="{12F37544-7DF2-4A33-9C07-D9F38217E77A}" srcOrd="2" destOrd="0" parTransId="{1B9A2420-8AF9-4251-B7B3-E391E3CD9A90}" sibTransId="{D37BD27B-FB5E-468B-B947-1D5EF1602D5B}"/>
    <dgm:cxn modelId="{22AC417A-CFD2-4D75-A5E0-BC6764976CB0}" srcId="{1EFC5866-A887-45D7-B1A2-A2206EE5DF31}" destId="{9096EEB3-48E2-4775-AC56-FD4DF5C97869}" srcOrd="1" destOrd="0" parTransId="{56D1A49C-8166-401E-BFA3-D4CB253420C4}" sibTransId="{F47B3918-EBFE-4E22-BEC9-E057EDA9AEC7}"/>
    <dgm:cxn modelId="{79697A8D-5B2A-4C5C-BD26-2ED8D8219728}" srcId="{1EFC5866-A887-45D7-B1A2-A2206EE5DF31}" destId="{038A9362-20BE-423B-8C82-873008FFC837}" srcOrd="0" destOrd="0" parTransId="{44AE90A5-0111-4AEA-B53C-1D0B9A8134B4}" sibTransId="{F21B244E-4CF0-4547-BE2F-B0AA4C5C6124}"/>
    <dgm:cxn modelId="{00D4B81C-DA61-4CC8-88C2-2BFC45B2C85C}" srcId="{1EFC5866-A887-45D7-B1A2-A2206EE5DF31}" destId="{16576620-5E8D-43B3-808F-3B1791DE23BC}" srcOrd="3" destOrd="0" parTransId="{1A7E5DFC-CD9C-412F-864E-B1EC6ECD9316}" sibTransId="{AD03A1D0-EB74-4494-9006-960F04C25CC0}"/>
    <dgm:cxn modelId="{25660E8C-5FD1-444D-9DDF-041A94F169C3}" type="presOf" srcId="{16576620-5E8D-43B3-808F-3B1791DE23BC}" destId="{5DAB7AB1-6908-448F-8967-BA2B388A96CE}" srcOrd="0" destOrd="0" presId="urn:microsoft.com/office/officeart/2005/8/layout/pyramid2"/>
    <dgm:cxn modelId="{29A0512F-9D15-4740-B8DE-2B2E6CA9EBBD}" type="presOf" srcId="{9096EEB3-48E2-4775-AC56-FD4DF5C97869}" destId="{0EABEC8F-87AF-4938-915C-6EC1FEB727F4}" srcOrd="0" destOrd="0" presId="urn:microsoft.com/office/officeart/2005/8/layout/pyramid2"/>
    <dgm:cxn modelId="{D648064A-AACC-4B46-9D96-E08071F12B0B}" type="presOf" srcId="{038A9362-20BE-423B-8C82-873008FFC837}" destId="{3CC268CA-5388-44D9-9BEF-CE27B9945336}" srcOrd="0" destOrd="0" presId="urn:microsoft.com/office/officeart/2005/8/layout/pyramid2"/>
    <dgm:cxn modelId="{69E9EF2E-B3BB-4AB7-B539-B62AB2B6B99C}" type="presOf" srcId="{12F37544-7DF2-4A33-9C07-D9F38217E77A}" destId="{95C91A3D-D8A9-4040-BBF1-A01B93538508}" srcOrd="0" destOrd="0" presId="urn:microsoft.com/office/officeart/2005/8/layout/pyramid2"/>
    <dgm:cxn modelId="{406975AB-0A4E-4A48-9A4C-366AD2A9459B}" type="presOf" srcId="{1EFC5866-A887-45D7-B1A2-A2206EE5DF31}" destId="{81A824AA-8AE4-4169-8E66-91CAB928A222}" srcOrd="0" destOrd="0" presId="urn:microsoft.com/office/officeart/2005/8/layout/pyramid2"/>
    <dgm:cxn modelId="{ABF6AAD8-49CB-4179-93B9-5DB219961538}" type="presParOf" srcId="{81A824AA-8AE4-4169-8E66-91CAB928A222}" destId="{4855B9A6-2001-41C4-9329-ECA62C39B24C}" srcOrd="0" destOrd="0" presId="urn:microsoft.com/office/officeart/2005/8/layout/pyramid2"/>
    <dgm:cxn modelId="{81A7B3E7-7592-49D2-83B1-6DDB693AFC59}" type="presParOf" srcId="{81A824AA-8AE4-4169-8E66-91CAB928A222}" destId="{FA9E7DBD-5B7E-4D85-9ED6-89E4B74B4C45}" srcOrd="1" destOrd="0" presId="urn:microsoft.com/office/officeart/2005/8/layout/pyramid2"/>
    <dgm:cxn modelId="{DFC007C1-ACDC-49EE-AEC0-B9B921C0D170}" type="presParOf" srcId="{FA9E7DBD-5B7E-4D85-9ED6-89E4B74B4C45}" destId="{3CC268CA-5388-44D9-9BEF-CE27B9945336}" srcOrd="0" destOrd="0" presId="urn:microsoft.com/office/officeart/2005/8/layout/pyramid2"/>
    <dgm:cxn modelId="{57C7DD72-6F0B-4445-9234-0582C86F6E0A}" type="presParOf" srcId="{FA9E7DBD-5B7E-4D85-9ED6-89E4B74B4C45}" destId="{CF207DC4-128A-41D3-BC9B-20FC5F550911}" srcOrd="1" destOrd="0" presId="urn:microsoft.com/office/officeart/2005/8/layout/pyramid2"/>
    <dgm:cxn modelId="{5DF21189-1292-466C-A62A-C512D5A71294}" type="presParOf" srcId="{FA9E7DBD-5B7E-4D85-9ED6-89E4B74B4C45}" destId="{0EABEC8F-87AF-4938-915C-6EC1FEB727F4}" srcOrd="2" destOrd="0" presId="urn:microsoft.com/office/officeart/2005/8/layout/pyramid2"/>
    <dgm:cxn modelId="{979E5B69-A78D-4532-BD41-CB1EA08AD074}" type="presParOf" srcId="{FA9E7DBD-5B7E-4D85-9ED6-89E4B74B4C45}" destId="{DE00B27E-2095-478A-B8CC-CD90D7E8B12D}" srcOrd="3" destOrd="0" presId="urn:microsoft.com/office/officeart/2005/8/layout/pyramid2"/>
    <dgm:cxn modelId="{02407FCF-BF40-4D58-A217-5AAAF0D26FDA}" type="presParOf" srcId="{FA9E7DBD-5B7E-4D85-9ED6-89E4B74B4C45}" destId="{95C91A3D-D8A9-4040-BBF1-A01B93538508}" srcOrd="4" destOrd="0" presId="urn:microsoft.com/office/officeart/2005/8/layout/pyramid2"/>
    <dgm:cxn modelId="{DCF001E8-7D6A-4287-9A46-F0CBC4CE41F7}" type="presParOf" srcId="{FA9E7DBD-5B7E-4D85-9ED6-89E4B74B4C45}" destId="{87D2ADEF-D09C-4591-B746-E30BB0FDE337}" srcOrd="5" destOrd="0" presId="urn:microsoft.com/office/officeart/2005/8/layout/pyramid2"/>
    <dgm:cxn modelId="{861C2212-FD8E-4E1E-937C-2FA5CB104587}" type="presParOf" srcId="{FA9E7DBD-5B7E-4D85-9ED6-89E4B74B4C45}" destId="{5DAB7AB1-6908-448F-8967-BA2B388A96CE}" srcOrd="6" destOrd="0" presId="urn:microsoft.com/office/officeart/2005/8/layout/pyramid2"/>
    <dgm:cxn modelId="{303939B0-7FCF-408E-B54E-6363B65CD4DC}" type="presParOf" srcId="{FA9E7DBD-5B7E-4D85-9ED6-89E4B74B4C45}" destId="{97736EFF-6779-42A4-89B9-606C0761921C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56D30B-3728-4E8D-A42D-1F3837FE0AB2}">
      <dsp:nvSpPr>
        <dsp:cNvPr id="0" name=""/>
        <dsp:cNvSpPr/>
      </dsp:nvSpPr>
      <dsp:spPr>
        <a:xfrm rot="5400000">
          <a:off x="-1816020" y="1816020"/>
          <a:ext cx="6858000" cy="32259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LET’S CHECK!</a:t>
          </a:r>
          <a:endParaRPr lang="ru-RU" sz="6500" kern="1200" dirty="0"/>
        </a:p>
      </dsp:txBody>
      <dsp:txXfrm rot="5400000">
        <a:off x="-1816020" y="1816020"/>
        <a:ext cx="6858000" cy="3225958"/>
      </dsp:txXfrm>
    </dsp:sp>
    <dsp:sp modelId="{5F006954-C963-48D9-8B5A-5FD8B0B4F125}">
      <dsp:nvSpPr>
        <dsp:cNvPr id="0" name=""/>
        <dsp:cNvSpPr/>
      </dsp:nvSpPr>
      <dsp:spPr>
        <a:xfrm rot="5400000">
          <a:off x="3022916" y="203041"/>
          <a:ext cx="5245020" cy="4838937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I’m </a:t>
          </a:r>
          <a:r>
            <a:rPr lang="en-US" sz="2000" b="1" i="1" kern="1200" dirty="0" smtClean="0"/>
            <a:t>your friend</a:t>
          </a:r>
          <a:r>
            <a:rPr lang="en-US" sz="2000" kern="1200" dirty="0" smtClean="0"/>
            <a:t>, you’re my friend</a:t>
          </a:r>
          <a:br>
            <a:rPr lang="en-US" sz="2000" kern="1200" dirty="0" smtClean="0"/>
          </a:br>
          <a:r>
            <a:rPr lang="en-US" sz="2000" kern="1200" dirty="0" smtClean="0"/>
            <a:t>We’ll stick </a:t>
          </a:r>
          <a:r>
            <a:rPr lang="en-US" sz="2000" b="1" i="1" kern="1200" dirty="0" smtClean="0"/>
            <a:t>together</a:t>
          </a:r>
          <a:r>
            <a:rPr lang="en-US" sz="2000" kern="1200" dirty="0" smtClean="0"/>
            <a:t> until the end</a:t>
          </a:r>
          <a:br>
            <a:rPr lang="en-US" sz="2000" kern="1200" dirty="0" smtClean="0"/>
          </a:br>
          <a:r>
            <a:rPr lang="en-US" sz="2000" kern="1200" dirty="0" smtClean="0"/>
            <a:t>We’re caring, we’re sharing</a:t>
          </a:r>
          <a:br>
            <a:rPr lang="en-US" sz="2000" kern="1200" dirty="0" smtClean="0"/>
          </a:br>
          <a:r>
            <a:rPr lang="en-US" sz="2000" b="1" i="1" kern="1200" dirty="0" smtClean="0"/>
            <a:t>Respecting</a:t>
          </a:r>
          <a:r>
            <a:rPr lang="en-US" sz="2000" kern="1200" dirty="0" smtClean="0"/>
            <a:t>, connecting</a:t>
          </a:r>
          <a:br>
            <a:rPr lang="en-US" sz="2000" kern="1200" dirty="0" smtClean="0"/>
          </a:b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2000" kern="1200" dirty="0" smtClean="0"/>
            <a:t>I believe in </a:t>
          </a:r>
          <a:r>
            <a:rPr lang="en-US" sz="2000" b="1" i="1" kern="1200" dirty="0" smtClean="0"/>
            <a:t>you</a:t>
          </a:r>
          <a:r>
            <a:rPr lang="en-US" sz="2000" kern="1200" dirty="0" smtClean="0"/>
            <a:t>, you believe in me</a:t>
          </a:r>
          <a:br>
            <a:rPr lang="en-US" sz="2000" kern="1200" dirty="0" smtClean="0"/>
          </a:br>
          <a:r>
            <a:rPr lang="en-US" sz="2000" kern="1200" dirty="0" smtClean="0"/>
            <a:t>Showing loyalty and honesty</a:t>
          </a:r>
          <a:br>
            <a:rPr lang="en-US" sz="2000" kern="1200" dirty="0" smtClean="0"/>
          </a:br>
          <a:r>
            <a:rPr lang="en-US" sz="2000" b="1" i="1" kern="1200" dirty="0" smtClean="0"/>
            <a:t>We</a:t>
          </a:r>
          <a:r>
            <a:rPr lang="en-US" sz="2000" kern="1200" dirty="0" smtClean="0"/>
            <a:t> share our history, nothing’s a mystery</a:t>
          </a:r>
          <a:br>
            <a:rPr lang="en-US" sz="2000" kern="1200" dirty="0" smtClean="0"/>
          </a:br>
          <a:r>
            <a:rPr lang="en-US" sz="2000" b="1" i="1" kern="1200" dirty="0" smtClean="0"/>
            <a:t>We</a:t>
          </a:r>
          <a:r>
            <a:rPr lang="en-US" sz="2000" kern="1200" dirty="0" smtClean="0"/>
            <a:t> both have the key to reach our dreams</a:t>
          </a:r>
          <a:br>
            <a:rPr lang="en-US" sz="2000" kern="1200" dirty="0" smtClean="0"/>
          </a:b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2000" kern="1200" dirty="0" smtClean="0"/>
            <a:t>I’m </a:t>
          </a:r>
          <a:r>
            <a:rPr lang="en-US" sz="2000" b="1" i="1" kern="1200" dirty="0" smtClean="0"/>
            <a:t>your friend</a:t>
          </a:r>
          <a:r>
            <a:rPr lang="en-US" sz="2000" kern="1200" dirty="0" smtClean="0"/>
            <a:t>, you’re my friend</a:t>
          </a:r>
          <a:br>
            <a:rPr lang="en-US" sz="2000" kern="1200" dirty="0" smtClean="0"/>
          </a:br>
          <a:r>
            <a:rPr lang="en-US" sz="2000" kern="1200" dirty="0" smtClean="0"/>
            <a:t>This </a:t>
          </a:r>
          <a:r>
            <a:rPr lang="en-US" sz="2000" b="1" i="1" kern="1200" dirty="0" smtClean="0"/>
            <a:t>friendship</a:t>
          </a:r>
          <a:r>
            <a:rPr lang="en-US" sz="2000" kern="1200" dirty="0" smtClean="0"/>
            <a:t> lasts forever</a:t>
          </a:r>
          <a:br>
            <a:rPr lang="en-US" sz="2000" kern="1200" dirty="0" smtClean="0"/>
          </a:br>
          <a:r>
            <a:rPr lang="en-US" sz="2000" kern="1200" dirty="0" smtClean="0"/>
            <a:t>I’m your friend, you’re </a:t>
          </a:r>
          <a:r>
            <a:rPr lang="en-US" sz="2000" b="1" i="1" kern="1200" dirty="0" smtClean="0"/>
            <a:t>my friend</a:t>
          </a: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2000" kern="1200" dirty="0" smtClean="0"/>
            <a:t>This friendship lasts forever</a:t>
          </a:r>
          <a:br>
            <a:rPr lang="en-US" sz="2000" kern="1200" dirty="0" smtClean="0"/>
          </a:br>
          <a:endParaRPr lang="ru-RU" sz="2000" kern="1200" dirty="0"/>
        </a:p>
      </dsp:txBody>
      <dsp:txXfrm rot="5400000">
        <a:off x="3022916" y="203041"/>
        <a:ext cx="5245020" cy="48389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55B9A6-2001-41C4-9329-ECA62C39B24C}">
      <dsp:nvSpPr>
        <dsp:cNvPr id="0" name=""/>
        <dsp:cNvSpPr/>
      </dsp:nvSpPr>
      <dsp:spPr>
        <a:xfrm>
          <a:off x="0" y="0"/>
          <a:ext cx="4466288" cy="5688632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C268CA-5388-44D9-9BEF-CE27B9945336}">
      <dsp:nvSpPr>
        <dsp:cNvPr id="0" name=""/>
        <dsp:cNvSpPr/>
      </dsp:nvSpPr>
      <dsp:spPr>
        <a:xfrm>
          <a:off x="2233144" y="569418"/>
          <a:ext cx="2903087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Speak English</a:t>
          </a:r>
          <a:endParaRPr lang="ru-RU" sz="3100" kern="1200" dirty="0"/>
        </a:p>
      </dsp:txBody>
      <dsp:txXfrm>
        <a:off x="2233144" y="569418"/>
        <a:ext cx="2903087" cy="1011065"/>
      </dsp:txXfrm>
    </dsp:sp>
    <dsp:sp modelId="{0EABEC8F-87AF-4938-915C-6EC1FEB727F4}">
      <dsp:nvSpPr>
        <dsp:cNvPr id="0" name=""/>
        <dsp:cNvSpPr/>
      </dsp:nvSpPr>
      <dsp:spPr>
        <a:xfrm>
          <a:off x="2233144" y="1706867"/>
          <a:ext cx="2903087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Listen</a:t>
          </a:r>
          <a:endParaRPr lang="ru-RU" sz="3100" kern="1200" dirty="0"/>
        </a:p>
      </dsp:txBody>
      <dsp:txXfrm>
        <a:off x="2233144" y="1706867"/>
        <a:ext cx="2903087" cy="1011065"/>
      </dsp:txXfrm>
    </dsp:sp>
    <dsp:sp modelId="{95C91A3D-D8A9-4040-BBF1-A01B93538508}">
      <dsp:nvSpPr>
        <dsp:cNvPr id="0" name=""/>
        <dsp:cNvSpPr/>
      </dsp:nvSpPr>
      <dsp:spPr>
        <a:xfrm>
          <a:off x="2233144" y="2844315"/>
          <a:ext cx="2903087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Learn new facts</a:t>
          </a:r>
          <a:endParaRPr lang="ru-RU" sz="3100" kern="1200" dirty="0"/>
        </a:p>
      </dsp:txBody>
      <dsp:txXfrm>
        <a:off x="2233144" y="2844315"/>
        <a:ext cx="2903087" cy="1011065"/>
      </dsp:txXfrm>
    </dsp:sp>
    <dsp:sp modelId="{5DAB7AB1-6908-448F-8967-BA2B388A96CE}">
      <dsp:nvSpPr>
        <dsp:cNvPr id="0" name=""/>
        <dsp:cNvSpPr/>
      </dsp:nvSpPr>
      <dsp:spPr>
        <a:xfrm>
          <a:off x="2233144" y="3981764"/>
          <a:ext cx="2903087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Create</a:t>
          </a:r>
          <a:endParaRPr lang="ru-RU" sz="3100" kern="1200" dirty="0"/>
        </a:p>
      </dsp:txBody>
      <dsp:txXfrm>
        <a:off x="2233144" y="3981764"/>
        <a:ext cx="2903087" cy="1011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4B6DD-4FBC-478F-AC80-6E5CBE9EFCC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3AA54-B22F-46A5-93D4-F0DEEC0B94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ome\Desktop\&#1086;&#1090;&#1082;&#1088;&#1099;&#1090;&#1099;&#1081;%20&#1091;&#1088;&#1086;&#1082;.%20&#1076;&#1077;&#1073;&#1102;&#1090;\Friends%20song\videoplayback.mp4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file:///C:\Users\Home\Desktop\&#1086;&#1090;&#1082;&#1088;&#1099;&#1090;&#1099;&#1081;%20&#1091;&#1088;&#1086;&#1082;.%20&#1076;&#1077;&#1073;&#1102;&#1090;\&#1040;&#1091;&#1076;&#1080;&#1088;&#1086;&#1074;&#1072;&#1085;&#1080;&#1077;\08%20-%20Lesson%204.%20Ex.%201.%201),%20p.%2091.%20Ellen&#8217;s%20opinion.mp3" TargetMode="External"/><Relationship Id="rId7" Type="http://schemas.openxmlformats.org/officeDocument/2006/relationships/image" Target="../media/image13.png"/><Relationship Id="rId2" Type="http://schemas.openxmlformats.org/officeDocument/2006/relationships/audio" Target="file:///C:\Users\Home\Desktop\&#1086;&#1090;&#1082;&#1088;&#1099;&#1090;&#1099;&#1081;%20&#1091;&#1088;&#1086;&#1082;.%20&#1076;&#1077;&#1073;&#1102;&#1090;\&#1040;&#1091;&#1076;&#1080;&#1088;&#1086;&#1074;&#1072;&#1085;&#1080;&#1077;\07%20-%20Lesson%204.%20Ex.%201.%201),%20p.%2091.%20Joy&#8217;s%20opinion.mp3" TargetMode="External"/><Relationship Id="rId1" Type="http://schemas.openxmlformats.org/officeDocument/2006/relationships/audio" Target="file:///C:\Users\Home\Desktop\&#1086;&#1090;&#1082;&#1088;&#1099;&#1090;&#1099;&#1081;%20&#1091;&#1088;&#1086;&#1082;.%20&#1076;&#1077;&#1073;&#1102;&#1090;\&#1040;&#1091;&#1076;&#1080;&#1088;&#1086;&#1074;&#1072;&#1085;&#1080;&#1077;\06%20-%20Lesson%204.%20Ex.%201.%201),%20p.%2091.%20Ted&#8217;s%20opinion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depositphotos.com/1001941/2897/v/950/depositphotos_28971935-stock-illustration-happy-friendship-day-background-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691"/>
            <a:ext cx="9393560" cy="70726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0"/>
            <a:ext cx="79208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HOW MANY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797152"/>
            <a:ext cx="299896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4797152"/>
            <a:ext cx="24130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YOU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4797152"/>
            <a:ext cx="29532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GOT?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.depositphotos.com/1001941/2897/v/950/depositphotos_28971935-stock-illustration-happy-friendship-day-background-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691"/>
            <a:ext cx="9393560" cy="7072691"/>
          </a:xfrm>
          <a:prstGeom prst="rect">
            <a:avLst/>
          </a:prstGeom>
          <a:noFill/>
        </p:spPr>
      </p:pic>
      <p:pic>
        <p:nvPicPr>
          <p:cNvPr id="5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404664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.huffpost.com/gen/1308360/images/o-GIVING-TO-OTHERS-face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467544" y="0"/>
          <a:ext cx="806489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b9c/00152dc3-561e96d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0" y="476672"/>
          <a:ext cx="513623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363" name="Picture 3" descr="C:\Users\Home\Desktop\GTXFNM\481769935-612x61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3284984"/>
            <a:ext cx="1865313" cy="1666875"/>
          </a:xfrm>
          <a:prstGeom prst="rect">
            <a:avLst/>
          </a:prstGeom>
          <a:noFill/>
        </p:spPr>
      </p:pic>
      <p:pic>
        <p:nvPicPr>
          <p:cNvPr id="15364" name="Picture 4" descr="C:\Users\Home\Desktop\GTXFNM\ENTENDER-TOD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1484784"/>
            <a:ext cx="3185115" cy="1826914"/>
          </a:xfrm>
          <a:prstGeom prst="rect">
            <a:avLst/>
          </a:prstGeom>
          <a:noFill/>
        </p:spPr>
      </p:pic>
      <p:pic>
        <p:nvPicPr>
          <p:cNvPr id="15365" name="Picture 5" descr="C:\Users\Home\Desktop\GTXFNM\kursy-anglijskogo-yazyka_10.jpg.pagespeed.ce.dizZQ6Hoo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2120" y="764704"/>
            <a:ext cx="1505744" cy="1129308"/>
          </a:xfrm>
          <a:prstGeom prst="rect">
            <a:avLst/>
          </a:prstGeom>
          <a:noFill/>
        </p:spPr>
      </p:pic>
      <p:pic>
        <p:nvPicPr>
          <p:cNvPr id="15366" name="Picture 6" descr="C:\Users\Home\Desktop\GTXFNM\depositphotos_33417897-stock-illustration-paper-and-pencil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8064" y="443711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1.bp.blogspot.com/-h_RDjrM1pfE/Wnxs71dCgBI/AAAAAAAAKq0/B1GSIxE0EEgn6Q9IzUpCOmcABLqJaZRxQCLcBGAs/w1200-h630-p-k-no-nu/friends-m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4803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true friend is a person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false friend is a person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 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Friendship 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 a thing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388" name="Picture 4" descr="https://im0-tub-ru.yandex.net/i?id=f2e711a237cf4bd627a9dc946b09f258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411693"/>
            <a:ext cx="6509231" cy="244630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0-tub-ru.yandex.net/i?id=089c32521fdd5407cdf106ee255958e6&amp;n=13&amp;exp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75834" cy="6858000"/>
          </a:xfrm>
          <a:prstGeom prst="rect">
            <a:avLst/>
          </a:prstGeom>
          <a:noFill/>
        </p:spPr>
      </p:pic>
      <p:pic>
        <p:nvPicPr>
          <p:cNvPr id="3" name="06 - Lesson 4. Ex. 1. 1), p. 91. Ted’s opin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403648" y="0"/>
            <a:ext cx="648072" cy="648072"/>
          </a:xfrm>
          <a:prstGeom prst="rect">
            <a:avLst/>
          </a:prstGeom>
        </p:spPr>
      </p:pic>
      <p:pic>
        <p:nvPicPr>
          <p:cNvPr id="4" name="07 - Lesson 4. Ex. 1. 1), p. 91. Joy’s opinio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2915816" y="0"/>
            <a:ext cx="576064" cy="576064"/>
          </a:xfrm>
          <a:prstGeom prst="rect">
            <a:avLst/>
          </a:prstGeom>
        </p:spPr>
      </p:pic>
      <p:pic>
        <p:nvPicPr>
          <p:cNvPr id="5" name="08 - Lesson 4. Ex. 1. 1), p. 91. Ellen’s opinion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355976" y="0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6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62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41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4" descr="http://www.setwalls.ru/download.php?file=201304/1600x900/setwalls.ru-19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http://www.setwalls.ru/download.php?file=201304/1600x900/setwalls.ru-19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8495928" cy="60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24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35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sz="3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ED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is bored with his friends. </a:t>
            </a:r>
            <a:endParaRPr kumimoji="0" lang="ru-RU" sz="3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TED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friend Jack can keep secrets. </a:t>
            </a:r>
            <a:endParaRPr kumimoji="0" lang="ru-RU" sz="3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Nobody of TED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 friends has a good sense of humor. </a:t>
            </a:r>
            <a:endParaRPr kumimoji="0" lang="ru-RU" sz="3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JOY has lots of friends </a:t>
            </a:r>
            <a:endParaRPr kumimoji="0" lang="ru-RU" sz="3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Most of all JOY and her friend like playing with their pets </a:t>
            </a:r>
            <a:endParaRPr kumimoji="0" lang="ru-RU" sz="3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ELLEN hasn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got any brothers or sisters </a:t>
            </a:r>
            <a:endParaRPr kumimoji="0" lang="ru-RU" sz="3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ELLEN thinks that classmates can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3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be true friends. </a:t>
            </a:r>
            <a:endParaRPr kumimoji="0" lang="en-US" sz="3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6256" y="0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96336" y="476672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1484784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2060848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3068960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4149080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5373216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setwalls.ru/download.php?file=201304/1600x900/setwalls.ru-19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0"/>
            <a:ext cx="4572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I’m your friend, you’re my friend</a:t>
            </a:r>
            <a:br>
              <a:rPr lang="en-US" sz="2000" b="1" dirty="0" smtClean="0"/>
            </a:br>
            <a:r>
              <a:rPr lang="en-US" sz="2000" b="1" dirty="0" smtClean="0"/>
              <a:t>We’ll stick together until the end</a:t>
            </a:r>
            <a:br>
              <a:rPr lang="en-US" sz="2000" b="1" dirty="0" smtClean="0"/>
            </a:br>
            <a:r>
              <a:rPr lang="en-US" sz="2000" b="1" dirty="0" smtClean="0"/>
              <a:t>We’re caring, we’re sharing</a:t>
            </a:r>
            <a:br>
              <a:rPr lang="en-US" sz="2000" b="1" dirty="0" smtClean="0"/>
            </a:br>
            <a:r>
              <a:rPr lang="en-US" sz="2000" b="1" dirty="0" smtClean="0"/>
              <a:t>Respecting, connecting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I believe in you, you believe in me</a:t>
            </a:r>
            <a:br>
              <a:rPr lang="en-US" sz="2000" b="1" dirty="0" smtClean="0"/>
            </a:br>
            <a:r>
              <a:rPr lang="en-US" sz="2000" b="1" dirty="0" smtClean="0"/>
              <a:t>Showing loyalty and honesty</a:t>
            </a:r>
            <a:br>
              <a:rPr lang="en-US" sz="2000" b="1" dirty="0" smtClean="0"/>
            </a:br>
            <a:r>
              <a:rPr lang="en-US" sz="2000" b="1" dirty="0" smtClean="0"/>
              <a:t>We share our history, nothing’s a mystery</a:t>
            </a:r>
            <a:br>
              <a:rPr lang="en-US" sz="2000" b="1" dirty="0" smtClean="0"/>
            </a:br>
            <a:r>
              <a:rPr lang="en-US" sz="2000" b="1" dirty="0" smtClean="0"/>
              <a:t>We both have the key to reach our dreams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I’m your friend, you’re my friend</a:t>
            </a:r>
            <a:br>
              <a:rPr lang="en-US" sz="2000" b="1" dirty="0" smtClean="0"/>
            </a:br>
            <a:r>
              <a:rPr lang="en-US" sz="2000" b="1" dirty="0" smtClean="0"/>
              <a:t>This friendship lasts forever</a:t>
            </a:r>
            <a:br>
              <a:rPr lang="en-US" sz="2000" b="1" dirty="0" smtClean="0"/>
            </a:br>
            <a:r>
              <a:rPr lang="en-US" sz="2000" b="1" dirty="0" smtClean="0"/>
              <a:t>I’m your friend, you’re my friend</a:t>
            </a:r>
            <a:br>
              <a:rPr lang="en-US" sz="2000" b="1" dirty="0" smtClean="0"/>
            </a:br>
            <a:r>
              <a:rPr lang="en-US" sz="2000" b="1" dirty="0" smtClean="0"/>
              <a:t>This friendship lasts forever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There’s so much more to me than how I look, you see</a:t>
            </a:r>
            <a:br>
              <a:rPr lang="en-US" sz="2000" b="1" dirty="0" smtClean="0"/>
            </a:br>
            <a:r>
              <a:rPr lang="en-US" sz="2000" b="1" dirty="0" smtClean="0"/>
              <a:t>Get, get to know me, look in my heart and see</a:t>
            </a:r>
            <a:br>
              <a:rPr lang="en-US" sz="2000" b="1" dirty="0" smtClean="0"/>
            </a:br>
            <a:r>
              <a:rPr lang="en-US" sz="2000" b="1" dirty="0" smtClean="0"/>
              <a:t>And when you see me for the real me</a:t>
            </a:r>
            <a:br>
              <a:rPr lang="en-US" sz="2000" b="1" dirty="0" smtClean="0"/>
            </a:br>
            <a:r>
              <a:rPr lang="en-US" sz="2000" b="1" dirty="0" smtClean="0"/>
              <a:t>I know that we could be friends forever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128</Words>
  <Application>Microsoft Office PowerPoint</Application>
  <PresentationFormat>Экран (4:3)</PresentationFormat>
  <Paragraphs>28</Paragraphs>
  <Slides>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13</cp:revision>
  <dcterms:created xsi:type="dcterms:W3CDTF">2018-12-04T20:27:25Z</dcterms:created>
  <dcterms:modified xsi:type="dcterms:W3CDTF">2018-12-05T21:21:47Z</dcterms:modified>
</cp:coreProperties>
</file>