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_20190112_1341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Олег</cp:lastModifiedBy>
  <cp:revision>1</cp:revision>
  <dcterms:created xsi:type="dcterms:W3CDTF">2019-01-12T17:17:44Z</dcterms:created>
  <dcterms:modified xsi:type="dcterms:W3CDTF">2019-01-12T17:18:25Z</dcterms:modified>
</cp:coreProperties>
</file>