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61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7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44823"/>
            <a:ext cx="8640960" cy="451313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Сообщение по теме                           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Международная красная книга»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.Птицы .                                               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Трехусом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звонаре       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ученицы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класса    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СОШ                                          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Победино.        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Хуторовой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Сабрины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857998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3" descr="D:\Users\Рита\Desktop\5818992683_43fbbfa4d9_z.jpg"/>
          <p:cNvPicPr>
            <a:picLocks noChangeAspect="1" noChangeArrowheads="1"/>
          </p:cNvPicPr>
          <p:nvPr/>
        </p:nvPicPr>
        <p:blipFill>
          <a:blip r:embed="rId2"/>
          <a:srcRect l="37500" t="34439" r="38750" b="36862"/>
          <a:stretch>
            <a:fillRect/>
          </a:stretch>
        </p:blipFill>
        <p:spPr bwMode="auto">
          <a:xfrm>
            <a:off x="3635896" y="287178"/>
            <a:ext cx="4392488" cy="34677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348464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Трехусый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звонарь.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24744"/>
            <a:ext cx="4320480" cy="4824536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Трехусый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звонарь относится к птицам из отряда </a:t>
            </a:r>
            <a:r>
              <a:rPr lang="ru-RU" sz="2800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воробьинообразных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рода звонарей. Эта птица довольно необычная, и ее рост составляет 25-30см.  Свое название она получила из-за  кожаных сережек, которые растут из основания клюва птицы, причем их длина может достигать 10см. 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1026" name="Picture 2" descr="D:\Users\Рита\Desktop\3637641444157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3518620"/>
            <a:ext cx="4998851" cy="33575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857231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Ареал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857232"/>
            <a:ext cx="7272366" cy="399575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Ареал -  Гондурас. Места обитания: гнездится в горных лесах выше 1500 м над уровнем моря, зимует в нижележащих горных поясах. </a:t>
            </a:r>
            <a:endParaRPr lang="ru-RU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D:\Users\Рита\Desktop\300px-Гондурас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214686"/>
            <a:ext cx="6197031" cy="34290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78579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Внешний вид.</a:t>
            </a:r>
            <a:endParaRPr lang="ru-RU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4249042" cy="56612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Практически все тело, а так же хвост и крылья </a:t>
            </a:r>
            <a:r>
              <a:rPr lang="ru-RU" sz="2800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трехусого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звонаря окрашены в коричневый цвет. Есть и отдельные участки, окрашенные в белый цвет: шея, голова, грудь (верхняя часть). Клюв птицы, а так же </a:t>
            </a:r>
            <a:r>
              <a:rPr lang="ru-RU" sz="2800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окологлазное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кольцо черного цвета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.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3074" name="Picture 2" descr="D:\Users\Рита\Desktop\220px-Procnias_tricarunculata_-Costa_Rica_-male-8-4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0126" y="1285860"/>
            <a:ext cx="4653874" cy="43577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"/>
            <a:ext cx="7772400" cy="642917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Голос.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3672408" cy="5733256"/>
          </a:xfrm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Птица не стремится показаться на глаза, и зачастую ее очень сложно обнаружить. Выдать звонаря может только ее особый голос. Причем «колокольное» пение присуще только самцам. Среди всех птичьих голосов ее «</a:t>
            </a:r>
            <a:r>
              <a:rPr lang="ru-RU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бонк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» самый громкий на всей Земле. Голос звонаря можно услышать даже на расстоянии 8км.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2051" name="Picture 3" descr="D:\Users\Рита\Desktop\265px-Procnias_tricarunculataIbis1865P003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857232"/>
            <a:ext cx="4335826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7956376" cy="551723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внимание.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67</TotalTime>
  <Words>171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Сообщение по теме                            “ Международная красная книга» .Птицы .                                                О Трехусом звонаре         ученицы 4 класса     МБОУ СОШ                                           с. Победино.          Хуторовой Сабрины.</vt:lpstr>
      <vt:lpstr>  Трехусый звонарь. </vt:lpstr>
      <vt:lpstr>Ареал</vt:lpstr>
      <vt:lpstr>Внешний вид.</vt:lpstr>
      <vt:lpstr>Голос.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Сообщение по теме                            “ международная красная книга птицы”                                                   о “Трехусовом звонаре        Ученицы 4 класса                               МБОУ СОШ                                              с. Победино.                                      Хуторовой Сабрины.</dc:title>
  <dc:creator>Рита</dc:creator>
  <cp:lastModifiedBy>RePack by Diakov</cp:lastModifiedBy>
  <cp:revision>11</cp:revision>
  <dcterms:created xsi:type="dcterms:W3CDTF">2015-01-19T07:24:27Z</dcterms:created>
  <dcterms:modified xsi:type="dcterms:W3CDTF">2019-01-12T10:24:44Z</dcterms:modified>
</cp:coreProperties>
</file>