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B95E0-FBF9-40AE-B2A7-D403C31A8C38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86A34-D9B4-4EC5-83AE-06113257A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86A34-D9B4-4EC5-83AE-06113257A6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 cstate="screen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Презентация: «Определи жанр живописи»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Выполнила: </a:t>
            </a:r>
            <a:r>
              <a:rPr lang="ru-RU" dirty="0" err="1" smtClean="0"/>
              <a:t>Останькович</a:t>
            </a:r>
            <a:r>
              <a:rPr lang="ru-RU" dirty="0" smtClean="0"/>
              <a:t> Е.М.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Новая папка\DSC_0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1" y="3657600"/>
            <a:ext cx="4343400" cy="2895600"/>
          </a:xfrm>
          <a:prstGeom prst="rect">
            <a:avLst/>
          </a:prstGeom>
          <a:noFill/>
        </p:spPr>
      </p:pic>
      <p:pic>
        <p:nvPicPr>
          <p:cNvPr id="9219" name="Picture 3" descr="C:\Users\Admin\Desktop\Новая папка\DSC_05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" y="533400"/>
            <a:ext cx="3771900" cy="2514600"/>
          </a:xfrm>
          <a:prstGeom prst="rect">
            <a:avLst/>
          </a:prstGeom>
          <a:noFill/>
        </p:spPr>
      </p:pic>
      <p:pic>
        <p:nvPicPr>
          <p:cNvPr id="9220" name="Picture 4" descr="C:\Users\Admin\Desktop\Новая папка\DSC_05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533400"/>
            <a:ext cx="377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DSC_04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581400"/>
            <a:ext cx="4281488" cy="2854325"/>
          </a:xfrm>
          <a:prstGeom prst="rect">
            <a:avLst/>
          </a:prstGeom>
          <a:noFill/>
        </p:spPr>
      </p:pic>
      <p:pic>
        <p:nvPicPr>
          <p:cNvPr id="1027" name="Picture 3" descr="C:\Users\Admin\Desktop\Новая папка\DSC_05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381000"/>
            <a:ext cx="4191000" cy="2794000"/>
          </a:xfrm>
          <a:prstGeom prst="rect">
            <a:avLst/>
          </a:prstGeom>
          <a:noFill/>
        </p:spPr>
      </p:pic>
      <p:pic>
        <p:nvPicPr>
          <p:cNvPr id="1028" name="Picture 4" descr="C:\Users\Admin\Desktop\Новая папка\DSC_05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4362450" y="1733550"/>
            <a:ext cx="4914899" cy="3276599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Новая папка\DSC_05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33800" y="152401"/>
            <a:ext cx="4800599" cy="3200399"/>
          </a:xfrm>
          <a:prstGeom prst="rect">
            <a:avLst/>
          </a:prstGeom>
          <a:noFill/>
        </p:spPr>
      </p:pic>
      <p:pic>
        <p:nvPicPr>
          <p:cNvPr id="2052" name="Picture 4" descr="C:\Users\Admin\Desktop\Новая папка\DSC_05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476250" y="1276350"/>
            <a:ext cx="4686300" cy="3124200"/>
          </a:xfrm>
          <a:prstGeom prst="rect">
            <a:avLst/>
          </a:prstGeom>
          <a:noFill/>
        </p:spPr>
      </p:pic>
      <p:pic>
        <p:nvPicPr>
          <p:cNvPr id="2053" name="Picture 5" descr="C:\Users\Admin\Desktop\Новая папка\DSC_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33800" y="3429000"/>
            <a:ext cx="48006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Новая папка\DSC_04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4388691" y="1598052"/>
            <a:ext cx="4757457" cy="3171638"/>
          </a:xfrm>
          <a:prstGeom prst="rect">
            <a:avLst/>
          </a:prstGeom>
          <a:noFill/>
        </p:spPr>
      </p:pic>
      <p:pic>
        <p:nvPicPr>
          <p:cNvPr id="3075" name="Picture 3" descr="C:\Users\Admin\Desktop\Новая папка\DSC_05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228600"/>
            <a:ext cx="4055268" cy="2703512"/>
          </a:xfrm>
          <a:prstGeom prst="rect">
            <a:avLst/>
          </a:prstGeom>
          <a:noFill/>
        </p:spPr>
      </p:pic>
      <p:pic>
        <p:nvPicPr>
          <p:cNvPr id="3076" name="Picture 4" descr="C:\Users\Admin\Desktop\Новая папка\DSC_05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86992" y="3663552"/>
            <a:ext cx="3650457" cy="24336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Новая папка\DSC_05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1" y="304800"/>
            <a:ext cx="4419600" cy="2946401"/>
          </a:xfrm>
          <a:prstGeom prst="rect">
            <a:avLst/>
          </a:prstGeom>
          <a:noFill/>
        </p:spPr>
      </p:pic>
      <p:pic>
        <p:nvPicPr>
          <p:cNvPr id="4099" name="Picture 3" descr="C:\Users\Admin\Desktop\Новая папка\DSC_05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089400" y="1625600"/>
            <a:ext cx="5638800" cy="3759200"/>
          </a:xfrm>
          <a:prstGeom prst="rect">
            <a:avLst/>
          </a:prstGeom>
          <a:noFill/>
        </p:spPr>
      </p:pic>
      <p:pic>
        <p:nvPicPr>
          <p:cNvPr id="4100" name="Picture 4" descr="C:\Users\Admin\Desktop\Новая папка\DSC_05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505200"/>
            <a:ext cx="45720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Новая папка\DSC_05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381000"/>
            <a:ext cx="4267200" cy="2844800"/>
          </a:xfrm>
          <a:prstGeom prst="rect">
            <a:avLst/>
          </a:prstGeom>
          <a:noFill/>
        </p:spPr>
      </p:pic>
      <p:pic>
        <p:nvPicPr>
          <p:cNvPr id="5123" name="Picture 3" descr="C:\Users\Admin\Desktop\Новая папка\DSC_05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394200" y="1549400"/>
            <a:ext cx="5181600" cy="3454400"/>
          </a:xfrm>
          <a:prstGeom prst="rect">
            <a:avLst/>
          </a:prstGeom>
          <a:noFill/>
        </p:spPr>
      </p:pic>
      <p:pic>
        <p:nvPicPr>
          <p:cNvPr id="5124" name="Picture 4" descr="C:\Users\Admin\Desktop\Новая папка\DSC_05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3429000"/>
            <a:ext cx="4495800" cy="2997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Новая папка\DSC_05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67000" y="3429000"/>
            <a:ext cx="4495800" cy="2997200"/>
          </a:xfrm>
          <a:prstGeom prst="rect">
            <a:avLst/>
          </a:prstGeom>
          <a:noFill/>
        </p:spPr>
      </p:pic>
      <p:pic>
        <p:nvPicPr>
          <p:cNvPr id="6147" name="Picture 3" descr="C:\Users\Admin\Desktop\Новая папка\DSC_05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381000"/>
            <a:ext cx="4064000" cy="2709333"/>
          </a:xfrm>
          <a:prstGeom prst="rect">
            <a:avLst/>
          </a:prstGeom>
          <a:noFill/>
        </p:spPr>
      </p:pic>
      <p:pic>
        <p:nvPicPr>
          <p:cNvPr id="6148" name="Picture 4" descr="C:\Users\Admin\Desktop\Новая папка\DSC_05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1000"/>
            <a:ext cx="41148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DSC_04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400049" y="2914649"/>
            <a:ext cx="4229096" cy="2819398"/>
          </a:xfrm>
          <a:prstGeom prst="rect">
            <a:avLst/>
          </a:prstGeom>
          <a:noFill/>
        </p:spPr>
      </p:pic>
      <p:pic>
        <p:nvPicPr>
          <p:cNvPr id="1027" name="Picture 3" descr="C:\Users\Admin\Desktop\Новая папка\DSC_04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724151" y="933449"/>
            <a:ext cx="3771897" cy="2514599"/>
          </a:xfrm>
          <a:prstGeom prst="rect">
            <a:avLst/>
          </a:prstGeom>
          <a:noFill/>
        </p:spPr>
      </p:pic>
      <p:pic>
        <p:nvPicPr>
          <p:cNvPr id="1028" name="Picture 4" descr="C:\Users\Admin\Desktop\Новая папка\DSC_04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314950" y="3067050"/>
            <a:ext cx="42291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Новая папка\DSC_04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575" y="3124200"/>
            <a:ext cx="4111625" cy="2741083"/>
          </a:xfrm>
          <a:prstGeom prst="rect">
            <a:avLst/>
          </a:prstGeom>
          <a:noFill/>
        </p:spPr>
      </p:pic>
      <p:pic>
        <p:nvPicPr>
          <p:cNvPr id="2052" name="Picture 4" descr="C:\Users\Admin\Desktop\Новая папка\DSC_05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304800"/>
            <a:ext cx="4038600" cy="2692400"/>
          </a:xfrm>
          <a:prstGeom prst="rect">
            <a:avLst/>
          </a:prstGeom>
          <a:noFill/>
        </p:spPr>
      </p:pic>
      <p:pic>
        <p:nvPicPr>
          <p:cNvPr id="2053" name="Picture 5" descr="C:\Users\Admin\Desktop\Новая папка\DSC_04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685800"/>
            <a:ext cx="3656542" cy="548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Новая папка\DSC_04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3400" y="609600"/>
            <a:ext cx="4419600" cy="2946400"/>
          </a:xfrm>
          <a:prstGeom prst="rect">
            <a:avLst/>
          </a:prstGeom>
          <a:noFill/>
        </p:spPr>
      </p:pic>
      <p:pic>
        <p:nvPicPr>
          <p:cNvPr id="3075" name="Picture 3" descr="C:\Users\Admin\Desktop\Новая папка\DSC_04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3708400"/>
            <a:ext cx="4419600" cy="2946400"/>
          </a:xfrm>
          <a:prstGeom prst="rect">
            <a:avLst/>
          </a:prstGeom>
          <a:noFill/>
        </p:spPr>
      </p:pic>
      <p:pic>
        <p:nvPicPr>
          <p:cNvPr id="3076" name="Picture 4" descr="C:\Users\Admin\Desktop\Новая папка\DSC_05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457200" y="16002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Новая папка\DSC_04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228600"/>
            <a:ext cx="4343400" cy="2895600"/>
          </a:xfrm>
          <a:prstGeom prst="rect">
            <a:avLst/>
          </a:prstGeom>
          <a:noFill/>
        </p:spPr>
      </p:pic>
      <p:pic>
        <p:nvPicPr>
          <p:cNvPr id="4099" name="Picture 3" descr="C:\Users\Admin\Desktop\Новая папка\DSC_05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505200"/>
            <a:ext cx="4343400" cy="2895600"/>
          </a:xfrm>
          <a:prstGeom prst="rect">
            <a:avLst/>
          </a:prstGeom>
          <a:noFill/>
        </p:spPr>
      </p:pic>
      <p:pic>
        <p:nvPicPr>
          <p:cNvPr id="4100" name="Picture 4" descr="C:\Users\Admin\Desktop\Новая папка\DSC_05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591048" y="1809751"/>
            <a:ext cx="4914901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Новая папка\DSC_04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276600"/>
            <a:ext cx="4040982" cy="2693988"/>
          </a:xfrm>
          <a:prstGeom prst="rect">
            <a:avLst/>
          </a:prstGeom>
          <a:noFill/>
        </p:spPr>
      </p:pic>
      <p:pic>
        <p:nvPicPr>
          <p:cNvPr id="5123" name="Picture 3" descr="C:\Users\Admin\Desktop\Новая папка\DSC_05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304800"/>
            <a:ext cx="4114801" cy="2743200"/>
          </a:xfrm>
          <a:prstGeom prst="rect">
            <a:avLst/>
          </a:prstGeom>
          <a:noFill/>
        </p:spPr>
      </p:pic>
      <p:pic>
        <p:nvPicPr>
          <p:cNvPr id="5124" name="Picture 4" descr="C:\Users\Admin\Desktop\Новая папка\DSC_05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025900" y="1460500"/>
            <a:ext cx="5562600" cy="3708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Новая папка\DSC_04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9050" y="857250"/>
            <a:ext cx="3771900" cy="2514600"/>
          </a:xfrm>
          <a:prstGeom prst="rect">
            <a:avLst/>
          </a:prstGeom>
          <a:noFill/>
        </p:spPr>
      </p:pic>
      <p:pic>
        <p:nvPicPr>
          <p:cNvPr id="6148" name="Picture 4" descr="C:\Users\Admin\Desktop\Новая папка\DSC_05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505448" y="895351"/>
            <a:ext cx="4000502" cy="2667001"/>
          </a:xfrm>
          <a:prstGeom prst="rect">
            <a:avLst/>
          </a:prstGeom>
          <a:noFill/>
        </p:spPr>
      </p:pic>
      <p:pic>
        <p:nvPicPr>
          <p:cNvPr id="6149" name="Picture 5" descr="C:\Users\Admin\Desktop\Новая папка\DSC_05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03600" y="2743200"/>
            <a:ext cx="254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Новая папка\DSC_04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403600"/>
            <a:ext cx="4114800" cy="2743200"/>
          </a:xfrm>
          <a:prstGeom prst="rect">
            <a:avLst/>
          </a:prstGeom>
          <a:noFill/>
        </p:spPr>
      </p:pic>
      <p:pic>
        <p:nvPicPr>
          <p:cNvPr id="7171" name="Picture 3" descr="C:\Users\Admin\Desktop\Новая папка\DSC_05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457200"/>
            <a:ext cx="4138613" cy="2759075"/>
          </a:xfrm>
          <a:prstGeom prst="rect">
            <a:avLst/>
          </a:prstGeom>
          <a:noFill/>
        </p:spPr>
      </p:pic>
      <p:pic>
        <p:nvPicPr>
          <p:cNvPr id="7172" name="Picture 4" descr="C:\Users\Admin\Desktop\Новая папка\DSC_05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4408489" y="1687513"/>
            <a:ext cx="5095875" cy="3397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Новая папка\DSC_04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4038601" y="3581401"/>
            <a:ext cx="3657601" cy="2438400"/>
          </a:xfrm>
          <a:prstGeom prst="rect">
            <a:avLst/>
          </a:prstGeom>
          <a:noFill/>
        </p:spPr>
      </p:pic>
      <p:pic>
        <p:nvPicPr>
          <p:cNvPr id="8195" name="Picture 3" descr="C:\Users\Admin\Desktop\Новая папка\DSC_05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7400" y="228600"/>
            <a:ext cx="3771900" cy="2514600"/>
          </a:xfrm>
          <a:prstGeom prst="rect">
            <a:avLst/>
          </a:prstGeom>
          <a:noFill/>
        </p:spPr>
      </p:pic>
      <p:pic>
        <p:nvPicPr>
          <p:cNvPr id="8196" name="Picture 4" descr="C:\Users\Admin\Desktop\Новая папка\DSC_05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66751" y="3562351"/>
            <a:ext cx="3771899" cy="25145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</Words>
  <Application>Microsoft Office PowerPoint</Application>
  <PresentationFormat>Экран (4:3)</PresentationFormat>
  <Paragraphs>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     Презентация: «Определи жанр живописи»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KALINKA</cp:lastModifiedBy>
  <cp:revision>28</cp:revision>
  <dcterms:created xsi:type="dcterms:W3CDTF">2013-11-21T18:08:26Z</dcterms:created>
  <dcterms:modified xsi:type="dcterms:W3CDTF">2013-12-08T20:40:14Z</dcterms:modified>
</cp:coreProperties>
</file>