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AppData\Local\Temp\Rar$DI00.697\компьют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615" y="152400"/>
            <a:ext cx="4062880" cy="2819400"/>
          </a:xfrm>
          <a:prstGeom prst="rect">
            <a:avLst/>
          </a:prstGeom>
          <a:noFill/>
        </p:spPr>
      </p:pic>
      <p:pic>
        <p:nvPicPr>
          <p:cNvPr id="5" name="Picture 2" descr="C:\Users\user\AppData\Local\Temp\Rar$DI12.810\микроволн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810000"/>
            <a:ext cx="3935102" cy="2730730"/>
          </a:xfrm>
          <a:prstGeom prst="rect">
            <a:avLst/>
          </a:prstGeom>
          <a:noFill/>
        </p:spPr>
      </p:pic>
      <p:pic>
        <p:nvPicPr>
          <p:cNvPr id="6" name="Picture 2" descr="C:\Users\user\AppData\Local\Temp\Rar$DI16.432\холодильник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85185"/>
            <a:ext cx="2514600" cy="3623650"/>
          </a:xfrm>
          <a:prstGeom prst="rect">
            <a:avLst/>
          </a:prstGeom>
          <a:noFill/>
        </p:spPr>
      </p:pic>
      <p:pic>
        <p:nvPicPr>
          <p:cNvPr id="7" name="Picture 2" descr="C:\Users\user\AppData\Local\Temp\Rar$DI08.322\ламп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124200"/>
            <a:ext cx="2379525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0135342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226604" cy="6279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0133803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8077200" cy="6024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hello_html_890966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662151" cy="6557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b8c39143a6ee7fa371b49793e7439c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991692" cy="599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Иннуля</dc:creator>
  <cp:lastModifiedBy>user</cp:lastModifiedBy>
  <cp:revision>3</cp:revision>
  <dcterms:created xsi:type="dcterms:W3CDTF">2018-11-25T15:10:21Z</dcterms:created>
  <dcterms:modified xsi:type="dcterms:W3CDTF">2018-11-25T19:17:18Z</dcterms:modified>
</cp:coreProperties>
</file>