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75" r:id="rId13"/>
    <p:sldId id="268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98BF3E3-E9B2-47E2-8527-42EEE1D2583B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FAE0A99-3766-4449-B8DC-E2FAC86EC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8BF3E3-E9B2-47E2-8527-42EEE1D2583B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AE0A99-3766-4449-B8DC-E2FAC86EC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98BF3E3-E9B2-47E2-8527-42EEE1D2583B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FAE0A99-3766-4449-B8DC-E2FAC86EC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8BF3E3-E9B2-47E2-8527-42EEE1D2583B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AE0A99-3766-4449-B8DC-E2FAC86EC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98BF3E3-E9B2-47E2-8527-42EEE1D2583B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FAE0A99-3766-4449-B8DC-E2FAC86EC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8BF3E3-E9B2-47E2-8527-42EEE1D2583B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AE0A99-3766-4449-B8DC-E2FAC86EC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8BF3E3-E9B2-47E2-8527-42EEE1D2583B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AE0A99-3766-4449-B8DC-E2FAC86EC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8BF3E3-E9B2-47E2-8527-42EEE1D2583B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AE0A99-3766-4449-B8DC-E2FAC86EC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98BF3E3-E9B2-47E2-8527-42EEE1D2583B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AE0A99-3766-4449-B8DC-E2FAC86EC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8BF3E3-E9B2-47E2-8527-42EEE1D2583B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AE0A99-3766-4449-B8DC-E2FAC86EC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8BF3E3-E9B2-47E2-8527-42EEE1D2583B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AE0A99-3766-4449-B8DC-E2FAC86EC3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98BF3E3-E9B2-47E2-8527-42EEE1D2583B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FAE0A99-3766-4449-B8DC-E2FAC86EC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«Чистюли»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Группа 9 « Лучики»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Оформление предметно-развивающей среды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6038" y="2166144"/>
            <a:ext cx="4527551" cy="339566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8224" y="1600199"/>
            <a:ext cx="3521075" cy="264080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0138" y="4193429"/>
            <a:ext cx="3552761" cy="266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291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6068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игровые ситуации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51" y="1700808"/>
            <a:ext cx="3521075" cy="264080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4217194"/>
            <a:ext cx="3521075" cy="264080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9319" y="1306494"/>
            <a:ext cx="3488260" cy="2616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020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Чтение художественной литературы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  <p:extLst>
      <p:ext uri="{BB962C8B-B14F-4D97-AF65-F5344CB8AC3E}">
        <p14:creationId xmlns:p14="http://schemas.microsoft.com/office/powerpoint/2010/main" val="11088510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663" y="308251"/>
            <a:ext cx="7242048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Показ приемов умывания и беседа о правилах поведения в умывальной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628800"/>
            <a:ext cx="3521075" cy="264080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9087" y="1463040"/>
            <a:ext cx="3521075" cy="264080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9087" y="4264782"/>
            <a:ext cx="3457624" cy="259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6056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8868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Игры с водой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105" y="1199496"/>
            <a:ext cx="3521075" cy="264080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2339" y="1199496"/>
            <a:ext cx="3521075" cy="2640806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9160" y="4131078"/>
            <a:ext cx="3635896" cy="27269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105" y="4131078"/>
            <a:ext cx="3419872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4118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«В гостях у Чистюли»</a:t>
            </a:r>
            <a:r>
              <a:rPr lang="ru-RU" sz="2400" dirty="0"/>
              <a:t> </a:t>
            </a:r>
            <a:r>
              <a:rPr lang="ru-RU" sz="2400" dirty="0" err="1"/>
              <a:t>иТоговое</a:t>
            </a:r>
            <a:r>
              <a:rPr lang="ru-RU" sz="2400" dirty="0"/>
              <a:t> развлечение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  <p:extLst>
      <p:ext uri="{BB962C8B-B14F-4D97-AF65-F5344CB8AC3E}">
        <p14:creationId xmlns:p14="http://schemas.microsoft.com/office/powerpoint/2010/main" val="38416871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Работа с родителями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Раздел на родительском собрании на тему «Воспитание культурно-гигиенических навыков у детей»</a:t>
            </a:r>
          </a:p>
          <a:p>
            <a:r>
              <a:rPr lang="ru-RU" sz="2400" dirty="0" smtClean="0"/>
              <a:t>Оформление уголка «В гостях у </a:t>
            </a:r>
            <a:r>
              <a:rPr lang="ru-RU" sz="2400" dirty="0" err="1" smtClean="0"/>
              <a:t>Мойдодыра</a:t>
            </a:r>
            <a:r>
              <a:rPr lang="ru-RU" sz="2400" dirty="0" smtClean="0"/>
              <a:t>»</a:t>
            </a:r>
          </a:p>
          <a:p>
            <a:r>
              <a:rPr lang="ru-RU" sz="2400" dirty="0" smtClean="0"/>
              <a:t>Индивидуальные рекомендации по формированию культурно-гигиенических навыков у детей дома</a:t>
            </a:r>
          </a:p>
          <a:p>
            <a:r>
              <a:rPr lang="ru-RU" sz="2400" dirty="0" smtClean="0"/>
              <a:t>Консультации в родительском уголке</a:t>
            </a:r>
          </a:p>
          <a:p>
            <a:r>
              <a:rPr lang="ru-RU" sz="2400" dirty="0" smtClean="0"/>
              <a:t>Фоторепортаж на сайте детского сада «Воспитание культурно- гигиенических навыков у малышей»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7733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выводы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7239000" cy="540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Создание предметно-развивающей среды способствует развитию культурно-гигиенических навыков и навыков самообслуживания у детей</a:t>
            </a:r>
          </a:p>
          <a:p>
            <a:r>
              <a:rPr lang="ru-RU" sz="2000" dirty="0" smtClean="0"/>
              <a:t>Систематическое использование игр и упражнений способствовало развитию самостоятельности у детей</a:t>
            </a:r>
          </a:p>
          <a:p>
            <a:r>
              <a:rPr lang="ru-RU" sz="2000" dirty="0" smtClean="0"/>
              <a:t>Взаимодействие с родителями способствовало повышению их интереса к данной проблеме и активному участию в работе</a:t>
            </a:r>
          </a:p>
          <a:p>
            <a:r>
              <a:rPr lang="ru-RU" sz="2000" dirty="0" smtClean="0"/>
              <a:t>Интеграция образовательных ситуаций привело к успешному освоению детьми навыков умывания и других культурно-гигиенических навыков</a:t>
            </a:r>
          </a:p>
          <a:p>
            <a:r>
              <a:rPr lang="ru-RU" sz="2000" dirty="0" smtClean="0"/>
              <a:t>Особое влияние на развитие культурно-гигиенических навыков оказало чтение художественной литературы и беседы по  прочитанным произведениям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9494181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Перспективы на будущее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Работа по развитию культурно-гигиенических навыков у детей всегда будет актуальна, поэтому мы будем расширять и углублять работу данного направления, использовать новые приемы, технологии и методы, такие как проектирование, моделирование и др.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0298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Воспитание навыков самообслуживания детей средней группы.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Совершенствовать культурно-гигиенические навыки умывания, правила поведения во </a:t>
            </a:r>
            <a:r>
              <a:rPr lang="ru-RU" dirty="0"/>
              <a:t>время </a:t>
            </a:r>
            <a:r>
              <a:rPr lang="ru-RU" dirty="0" smtClean="0"/>
              <a:t>еды;</a:t>
            </a:r>
            <a:endParaRPr lang="ru-RU" dirty="0"/>
          </a:p>
          <a:p>
            <a:r>
              <a:rPr lang="ru-RU" dirty="0" smtClean="0"/>
              <a:t>Формировать начальные </a:t>
            </a:r>
            <a:r>
              <a:rPr lang="ru-RU" dirty="0"/>
              <a:t>представления о ценности </a:t>
            </a:r>
            <a:r>
              <a:rPr lang="ru-RU" dirty="0" smtClean="0"/>
              <a:t>здоровья; </a:t>
            </a:r>
            <a:endParaRPr lang="ru-RU" dirty="0"/>
          </a:p>
          <a:p>
            <a:r>
              <a:rPr lang="ru-RU" dirty="0" smtClean="0"/>
              <a:t>Включить родителей в проект.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476672"/>
            <a:ext cx="8229600" cy="1880758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Срок реализации: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>С 1 октября по 30 октября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36912"/>
            <a:ext cx="8229600" cy="32403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Предполагаемые результаты: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Формирование </a:t>
            </a:r>
            <a:r>
              <a:rPr lang="ru-RU" dirty="0"/>
              <a:t>у детей культурно-гигиенических навыков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dirty="0" smtClean="0"/>
              <a:t>Дети </a:t>
            </a:r>
            <a:r>
              <a:rPr lang="ru-RU" dirty="0"/>
              <a:t>научатся самостоятельно мыть руки, умываться, насухо вытирать руки личным полотенцем (вначале под контролем взрослого).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Актуальность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800" dirty="0" smtClean="0">
                <a:ea typeface="Times New Roman"/>
              </a:rPr>
              <a:t>Именно в дошкольном возрасте очень важно воспитать у ребенка привычку к чистоте, </a:t>
            </a:r>
            <a:r>
              <a:rPr lang="ru-RU" sz="2800" dirty="0" smtClean="0"/>
              <a:t>аккуратности</a:t>
            </a:r>
            <a:r>
              <a:rPr lang="ru-RU" sz="2800" dirty="0"/>
              <a:t>, порядку. В эти годы дети могут освоить </a:t>
            </a:r>
            <a:r>
              <a:rPr lang="ru-RU" sz="2800" dirty="0" smtClean="0"/>
              <a:t>все </a:t>
            </a:r>
            <a:r>
              <a:rPr lang="ru-RU" sz="2800" dirty="0"/>
              <a:t>основные культурно-гигиенические навыки, научиться понимать их важность, легко, быстро и правильно выполнять. Особое внимание надо уделять детям до пяти лет, которым «самостоятельное» умывание и одевание обычно доставляют большое удовольствие. </a:t>
            </a:r>
            <a:endParaRPr lang="ru-RU" sz="2800" dirty="0" smtClean="0"/>
          </a:p>
          <a:p>
            <a:pPr algn="ctr">
              <a:buNone/>
            </a:pPr>
            <a:r>
              <a:rPr lang="ru-RU" sz="2800" dirty="0"/>
              <a:t>Навыки и привычки, прочно сформированные в дошкольном возрасте, сохранятся на всю жизнь.</a:t>
            </a: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Мероприятия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dirty="0" smtClean="0"/>
              <a:t>В организованной образовательной деятельности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«Одежда», </a:t>
            </a:r>
            <a:endParaRPr lang="ru-RU" sz="2800" dirty="0" smtClean="0"/>
          </a:p>
          <a:p>
            <a:r>
              <a:rPr lang="ru-RU" sz="2800" dirty="0" smtClean="0"/>
              <a:t>«</a:t>
            </a:r>
            <a:r>
              <a:rPr lang="ru-RU" sz="2800" dirty="0"/>
              <a:t>Помоги зайке сберечь здоровье</a:t>
            </a:r>
            <a:r>
              <a:rPr lang="ru-RU" sz="2800" dirty="0" smtClean="0"/>
              <a:t>»,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«Кукла Маша умывается</a:t>
            </a:r>
            <a:r>
              <a:rPr lang="ru-RU" sz="2800" dirty="0" smtClean="0"/>
              <a:t>»,</a:t>
            </a:r>
          </a:p>
          <a:p>
            <a:r>
              <a:rPr lang="ru-RU" sz="2800" dirty="0" smtClean="0"/>
              <a:t>«</a:t>
            </a:r>
            <a:r>
              <a:rPr lang="ru-RU" sz="2800" dirty="0"/>
              <a:t>Купание куклы Даши</a:t>
            </a:r>
            <a:r>
              <a:rPr lang="ru-RU" sz="2800" dirty="0" smtClean="0"/>
              <a:t>» </a:t>
            </a:r>
          </a:p>
          <a:p>
            <a:r>
              <a:rPr lang="ru-RU" sz="2800" dirty="0" smtClean="0"/>
              <a:t>«</a:t>
            </a:r>
            <a:r>
              <a:rPr lang="ru-RU" sz="2800" dirty="0"/>
              <a:t>Чистюля и </a:t>
            </a:r>
            <a:r>
              <a:rPr lang="ru-RU" sz="2800" dirty="0" err="1"/>
              <a:t>грязнуля</a:t>
            </a:r>
            <a:r>
              <a:rPr lang="ru-RU" sz="2800" dirty="0" smtClean="0"/>
              <a:t>»,</a:t>
            </a:r>
          </a:p>
          <a:p>
            <a:r>
              <a:rPr lang="ru-RU" sz="2800" dirty="0" smtClean="0"/>
              <a:t> «Чтобы </a:t>
            </a:r>
            <a:r>
              <a:rPr lang="ru-RU" sz="2800" dirty="0"/>
              <a:t>быть здоровым</a:t>
            </a:r>
            <a:r>
              <a:rPr lang="ru-RU" sz="2800" dirty="0" smtClean="0"/>
              <a:t>»,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«Учим куклу Дашу мыть руки</a:t>
            </a:r>
            <a:r>
              <a:rPr lang="ru-RU" sz="2800" dirty="0" smtClean="0"/>
              <a:t>»,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«Как нужно ухаживать за собой», </a:t>
            </a:r>
            <a:endParaRPr lang="ru-RU" sz="2800" dirty="0" smtClean="0"/>
          </a:p>
          <a:p>
            <a:r>
              <a:rPr lang="ru-RU" sz="2800" dirty="0" smtClean="0"/>
              <a:t>«</a:t>
            </a:r>
            <a:r>
              <a:rPr lang="ru-RU" sz="2800" dirty="0"/>
              <a:t>Сохраним свое </a:t>
            </a:r>
            <a:r>
              <a:rPr lang="ru-RU" dirty="0" smtClean="0"/>
              <a:t>здоровье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189146"/>
            <a:ext cx="79928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Опытно-исследовательская деятельность: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«В чем поможет нам вода», Свойства воды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11560" y="1700808"/>
            <a:ext cx="813690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Чтение худ. лит: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Г. Зайцев «Дружи с водой», К. Чуковский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Мойдодыр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Барто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«Девочка чумазая», С.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Бягковская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«Юля-Чистюля», Александрова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«Купание»,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Шуржик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«Вода и мыло», Демьянов «Замарашка» »,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Яснов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«Я мою руки».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Потешки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«Водичка, водичка», «Расти, коса, до пояса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Беседы: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«Чистота и здоровье», «Кукла Катя пришла в гости», «Хорошо у нас в детском саду», «Кукла идет на прогулку», «Катя заболела», «Не ходи в мокрой одежде», «Старайся выглядеть опрятно», «Перед едой мой руки с мылом», «Не балуйся за столом», «Учись есть не спеша и аккуратно», «Не болтай за столом».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827584" y="202281"/>
            <a:ext cx="7488832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Дидактические игры: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«Вымоем куклу», «Кому что нужно», «Разложи картинки по порядку», «Уложи Машу спать», «»Угостим кукол чаем», «Водичка, водичка», «Вымой руки»,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«Правила гигиены», «Водичка, водичка»,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Умывалочка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Сюжетно-ролевые игры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«Парикмахерская», «Кухня», «Мы в гостях».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Продуктивная деятельность: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«Укрась платочек», «Слепи мыло для зайчишки», Уборка и мытье игрушек, умывание кукол, стирка кукольной одежды и др.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с родителями консультации на тему: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«Правила гигиены», «Пойти в детский сад и не болеть», «Чтобы избежать простудных заболеваний», «Учимся мыть руки вместе», «Учимся трудиться» и др.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Завершающий этап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</a:p>
          <a:p>
            <a:r>
              <a:rPr lang="ru-RU" dirty="0" smtClean="0"/>
              <a:t>Оформление развивающей среды по теме проекта № 2</a:t>
            </a:r>
          </a:p>
          <a:p>
            <a:r>
              <a:rPr lang="ru-RU" dirty="0" smtClean="0"/>
              <a:t> </a:t>
            </a:r>
            <a:r>
              <a:rPr lang="ru-RU" dirty="0"/>
              <a:t>Оформление папки передвижки.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Развлечение «Да здравствует мыло душистое».</a:t>
            </a:r>
            <a:endParaRPr lang="ru-RU" dirty="0" smtClean="0"/>
          </a:p>
          <a:p>
            <a:r>
              <a:rPr lang="ru-RU" dirty="0" smtClean="0"/>
              <a:t> Защита проекта на педсовете №2</a:t>
            </a:r>
          </a:p>
          <a:p>
            <a:pPr>
              <a:buNone/>
            </a:pPr>
            <a:r>
              <a:rPr lang="ru-RU" dirty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126</TotalTime>
  <Words>672</Words>
  <Application>Microsoft Office PowerPoint</Application>
  <PresentationFormat>Экран (4:3)</PresentationFormat>
  <Paragraphs>66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Times New Roman</vt:lpstr>
      <vt:lpstr>Trebuchet MS</vt:lpstr>
      <vt:lpstr>Wingdings</vt:lpstr>
      <vt:lpstr>Wingdings 2</vt:lpstr>
      <vt:lpstr>Изящная</vt:lpstr>
      <vt:lpstr>Проект «Чистюли»</vt:lpstr>
      <vt:lpstr>Цели проекта</vt:lpstr>
      <vt:lpstr>Задачи проекта</vt:lpstr>
      <vt:lpstr> Срок реализации:  С 1 октября по 30 октября </vt:lpstr>
      <vt:lpstr>Актуальность</vt:lpstr>
      <vt:lpstr>Мероприятия</vt:lpstr>
      <vt:lpstr>Презентация PowerPoint</vt:lpstr>
      <vt:lpstr>Презентация PowerPoint</vt:lpstr>
      <vt:lpstr>Завершающий этап</vt:lpstr>
      <vt:lpstr>Оформление предметно-развивающей среды</vt:lpstr>
      <vt:lpstr>игровые ситуации</vt:lpstr>
      <vt:lpstr>Чтение художественной литературы</vt:lpstr>
      <vt:lpstr>Показ приемов умывания и беседа о правилах поведения в умывальной</vt:lpstr>
      <vt:lpstr>Игры с водой</vt:lpstr>
      <vt:lpstr>«В гостях у Чистюли» иТоговое развлечение </vt:lpstr>
      <vt:lpstr>Работа с родителями</vt:lpstr>
      <vt:lpstr>выводы</vt:lpstr>
      <vt:lpstr>Перспективы на будущее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«Чистюли»</dc:title>
  <dc:creator>User</dc:creator>
  <cp:lastModifiedBy>User</cp:lastModifiedBy>
  <cp:revision>16</cp:revision>
  <dcterms:created xsi:type="dcterms:W3CDTF">2018-09-17T10:28:08Z</dcterms:created>
  <dcterms:modified xsi:type="dcterms:W3CDTF">2019-01-12T10:46:00Z</dcterms:modified>
</cp:coreProperties>
</file>